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Lst>
  <p:notesMasterIdLst>
    <p:notesMasterId r:id="rId19"/>
  </p:notesMasterIdLst>
  <p:sldIdLst>
    <p:sldId id="256" r:id="rId4"/>
    <p:sldId id="269" r:id="rId5"/>
    <p:sldId id="257" r:id="rId6"/>
    <p:sldId id="258" r:id="rId7"/>
    <p:sldId id="259" r:id="rId8"/>
    <p:sldId id="275" r:id="rId9"/>
    <p:sldId id="260" r:id="rId10"/>
    <p:sldId id="262" r:id="rId11"/>
    <p:sldId id="268" r:id="rId12"/>
    <p:sldId id="261" r:id="rId13"/>
    <p:sldId id="270" r:id="rId14"/>
    <p:sldId id="271" r:id="rId15"/>
    <p:sldId id="272" r:id="rId16"/>
    <p:sldId id="273" r:id="rId17"/>
    <p:sldId id="274" r:id="rId18"/>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5" d="100"/>
          <a:sy n="65" d="100"/>
        </p:scale>
        <p:origin x="20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EDFF9-4252-457D-AB86-A19744F8DCD9}" type="datetimeFigureOut">
              <a:rPr lang="es-PE" smtClean="0"/>
              <a:t>20/05/2024</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961B3F-35B5-48D1-858E-5BEC4F72C700}" type="slidenum">
              <a:rPr lang="es-PE" smtClean="0"/>
              <a:t>‹Nº›</a:t>
            </a:fld>
            <a:endParaRPr lang="es-PE"/>
          </a:p>
        </p:txBody>
      </p:sp>
    </p:spTree>
    <p:extLst>
      <p:ext uri="{BB962C8B-B14F-4D97-AF65-F5344CB8AC3E}">
        <p14:creationId xmlns:p14="http://schemas.microsoft.com/office/powerpoint/2010/main" val="2782399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08961B3F-35B5-48D1-858E-5BEC4F72C700}" type="slidenum">
              <a:rPr lang="es-PE" smtClean="0"/>
              <a:t>3</a:t>
            </a:fld>
            <a:endParaRPr lang="es-PE"/>
          </a:p>
        </p:txBody>
      </p:sp>
    </p:spTree>
    <p:extLst>
      <p:ext uri="{BB962C8B-B14F-4D97-AF65-F5344CB8AC3E}">
        <p14:creationId xmlns:p14="http://schemas.microsoft.com/office/powerpoint/2010/main" val="413414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A9B54F-46EE-8FEC-7B44-4FC1710FB6A2}"/>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4FEBACA5-0BE7-BF3F-4BAB-78FB780714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AA95B906-F9D6-7D6C-AE62-4116A9E6922C}"/>
              </a:ext>
            </a:extLst>
          </p:cNvPr>
          <p:cNvSpPr>
            <a:spLocks noGrp="1"/>
          </p:cNvSpPr>
          <p:nvPr>
            <p:ph type="dt" sz="half" idx="10"/>
          </p:nvPr>
        </p:nvSpPr>
        <p:spPr/>
        <p:txBody>
          <a:bodyPr/>
          <a:lstStyle/>
          <a:p>
            <a:fld id="{7AA8B5EF-976B-46A4-AA05-B2A2CADEB483}" type="datetimeFigureOut">
              <a:rPr lang="es-PE" smtClean="0"/>
              <a:t>20/05/2024</a:t>
            </a:fld>
            <a:endParaRPr lang="es-PE"/>
          </a:p>
        </p:txBody>
      </p:sp>
      <p:sp>
        <p:nvSpPr>
          <p:cNvPr id="5" name="Marcador de pie de página 4">
            <a:extLst>
              <a:ext uri="{FF2B5EF4-FFF2-40B4-BE49-F238E27FC236}">
                <a16:creationId xmlns:a16="http://schemas.microsoft.com/office/drawing/2014/main" id="{DAB9C2A3-DDEC-0C69-5562-0B4289FABB80}"/>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957BA3B2-FA45-A92C-1586-C3CC955B6C42}"/>
              </a:ext>
            </a:extLst>
          </p:cNvPr>
          <p:cNvSpPr>
            <a:spLocks noGrp="1"/>
          </p:cNvSpPr>
          <p:nvPr>
            <p:ph type="sldNum" sz="quarter" idx="12"/>
          </p:nvPr>
        </p:nvSpPr>
        <p:spPr/>
        <p:txBody>
          <a:bodyPr/>
          <a:lstStyle/>
          <a:p>
            <a:fld id="{5975112D-106E-4FD6-A642-05C8C6EBAA6E}" type="slidenum">
              <a:rPr lang="es-PE" smtClean="0"/>
              <a:t>‹Nº›</a:t>
            </a:fld>
            <a:endParaRPr lang="es-PE"/>
          </a:p>
        </p:txBody>
      </p:sp>
    </p:spTree>
    <p:extLst>
      <p:ext uri="{BB962C8B-B14F-4D97-AF65-F5344CB8AC3E}">
        <p14:creationId xmlns:p14="http://schemas.microsoft.com/office/powerpoint/2010/main" val="1650295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FE7482-65C4-198C-4FFD-904B6C6D5C79}"/>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AA503230-6900-4D3D-C712-39696B265B7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0125D80D-2362-6E1B-D99C-FA9B471E0B61}"/>
              </a:ext>
            </a:extLst>
          </p:cNvPr>
          <p:cNvSpPr>
            <a:spLocks noGrp="1"/>
          </p:cNvSpPr>
          <p:nvPr>
            <p:ph type="dt" sz="half" idx="10"/>
          </p:nvPr>
        </p:nvSpPr>
        <p:spPr/>
        <p:txBody>
          <a:bodyPr/>
          <a:lstStyle/>
          <a:p>
            <a:fld id="{7AA8B5EF-976B-46A4-AA05-B2A2CADEB483}" type="datetimeFigureOut">
              <a:rPr lang="es-PE" smtClean="0"/>
              <a:t>20/05/2024</a:t>
            </a:fld>
            <a:endParaRPr lang="es-PE"/>
          </a:p>
        </p:txBody>
      </p:sp>
      <p:sp>
        <p:nvSpPr>
          <p:cNvPr id="5" name="Marcador de pie de página 4">
            <a:extLst>
              <a:ext uri="{FF2B5EF4-FFF2-40B4-BE49-F238E27FC236}">
                <a16:creationId xmlns:a16="http://schemas.microsoft.com/office/drawing/2014/main" id="{0B099C94-2F33-453D-D605-428BC00E0DBA}"/>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385C47C2-B461-BCCC-AE04-4619195EDC15}"/>
              </a:ext>
            </a:extLst>
          </p:cNvPr>
          <p:cNvSpPr>
            <a:spLocks noGrp="1"/>
          </p:cNvSpPr>
          <p:nvPr>
            <p:ph type="sldNum" sz="quarter" idx="12"/>
          </p:nvPr>
        </p:nvSpPr>
        <p:spPr/>
        <p:txBody>
          <a:bodyPr/>
          <a:lstStyle/>
          <a:p>
            <a:fld id="{5975112D-106E-4FD6-A642-05C8C6EBAA6E}" type="slidenum">
              <a:rPr lang="es-PE" smtClean="0"/>
              <a:t>‹Nº›</a:t>
            </a:fld>
            <a:endParaRPr lang="es-PE"/>
          </a:p>
        </p:txBody>
      </p:sp>
    </p:spTree>
    <p:extLst>
      <p:ext uri="{BB962C8B-B14F-4D97-AF65-F5344CB8AC3E}">
        <p14:creationId xmlns:p14="http://schemas.microsoft.com/office/powerpoint/2010/main" val="2610468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0456383-8D37-E3B8-F9F0-6BBCD3D99B1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276085E8-B781-F5D4-951E-0A0F59C1FF5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81BB1670-EF99-6353-1539-2B3E67EED056}"/>
              </a:ext>
            </a:extLst>
          </p:cNvPr>
          <p:cNvSpPr>
            <a:spLocks noGrp="1"/>
          </p:cNvSpPr>
          <p:nvPr>
            <p:ph type="dt" sz="half" idx="10"/>
          </p:nvPr>
        </p:nvSpPr>
        <p:spPr/>
        <p:txBody>
          <a:bodyPr/>
          <a:lstStyle/>
          <a:p>
            <a:fld id="{7AA8B5EF-976B-46A4-AA05-B2A2CADEB483}" type="datetimeFigureOut">
              <a:rPr lang="es-PE" smtClean="0"/>
              <a:t>20/05/2024</a:t>
            </a:fld>
            <a:endParaRPr lang="es-PE"/>
          </a:p>
        </p:txBody>
      </p:sp>
      <p:sp>
        <p:nvSpPr>
          <p:cNvPr id="5" name="Marcador de pie de página 4">
            <a:extLst>
              <a:ext uri="{FF2B5EF4-FFF2-40B4-BE49-F238E27FC236}">
                <a16:creationId xmlns:a16="http://schemas.microsoft.com/office/drawing/2014/main" id="{F170D408-90B9-B463-6133-70EF24E0E0B5}"/>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9B4D5A3E-57A7-E848-00F5-E8EE0A5A47F2}"/>
              </a:ext>
            </a:extLst>
          </p:cNvPr>
          <p:cNvSpPr>
            <a:spLocks noGrp="1"/>
          </p:cNvSpPr>
          <p:nvPr>
            <p:ph type="sldNum" sz="quarter" idx="12"/>
          </p:nvPr>
        </p:nvSpPr>
        <p:spPr/>
        <p:txBody>
          <a:bodyPr/>
          <a:lstStyle/>
          <a:p>
            <a:fld id="{5975112D-106E-4FD6-A642-05C8C6EBAA6E}" type="slidenum">
              <a:rPr lang="es-PE" smtClean="0"/>
              <a:t>‹Nº›</a:t>
            </a:fld>
            <a:endParaRPr lang="es-PE"/>
          </a:p>
        </p:txBody>
      </p:sp>
    </p:spTree>
    <p:extLst>
      <p:ext uri="{BB962C8B-B14F-4D97-AF65-F5344CB8AC3E}">
        <p14:creationId xmlns:p14="http://schemas.microsoft.com/office/powerpoint/2010/main" val="2780148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7AA8B5EF-976B-46A4-AA05-B2A2CADEB483}" type="datetimeFigureOut">
              <a:rPr lang="es-PE" smtClean="0"/>
              <a:t>20/05/2024</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5975112D-106E-4FD6-A642-05C8C6EBAA6E}" type="slidenum">
              <a:rPr lang="es-PE" smtClean="0"/>
              <a:t>‹Nº›</a:t>
            </a:fld>
            <a:endParaRPr lang="es-PE"/>
          </a:p>
        </p:txBody>
      </p:sp>
    </p:spTree>
    <p:extLst>
      <p:ext uri="{BB962C8B-B14F-4D97-AF65-F5344CB8AC3E}">
        <p14:creationId xmlns:p14="http://schemas.microsoft.com/office/powerpoint/2010/main" val="3908578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7AA8B5EF-976B-46A4-AA05-B2A2CADEB483}" type="datetimeFigureOut">
              <a:rPr lang="es-PE" smtClean="0"/>
              <a:t>20/05/2024</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5975112D-106E-4FD6-A642-05C8C6EBAA6E}" type="slidenum">
              <a:rPr lang="es-PE" smtClean="0"/>
              <a:t>‹Nº›</a:t>
            </a:fld>
            <a:endParaRPr lang="es-PE"/>
          </a:p>
        </p:txBody>
      </p:sp>
    </p:spTree>
    <p:extLst>
      <p:ext uri="{BB962C8B-B14F-4D97-AF65-F5344CB8AC3E}">
        <p14:creationId xmlns:p14="http://schemas.microsoft.com/office/powerpoint/2010/main" val="30466207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AA8B5EF-976B-46A4-AA05-B2A2CADEB483}" type="datetimeFigureOut">
              <a:rPr lang="es-PE" smtClean="0"/>
              <a:t>20/05/2024</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5975112D-106E-4FD6-A642-05C8C6EBAA6E}" type="slidenum">
              <a:rPr lang="es-PE" smtClean="0"/>
              <a:t>‹Nº›</a:t>
            </a:fld>
            <a:endParaRPr lang="es-PE"/>
          </a:p>
        </p:txBody>
      </p:sp>
    </p:spTree>
    <p:extLst>
      <p:ext uri="{BB962C8B-B14F-4D97-AF65-F5344CB8AC3E}">
        <p14:creationId xmlns:p14="http://schemas.microsoft.com/office/powerpoint/2010/main" val="11746768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AA8B5EF-976B-46A4-AA05-B2A2CADEB483}" type="datetimeFigureOut">
              <a:rPr lang="es-PE" smtClean="0"/>
              <a:t>20/05/2024</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5975112D-106E-4FD6-A642-05C8C6EBAA6E}" type="slidenum">
              <a:rPr lang="es-PE" smtClean="0"/>
              <a:t>‹Nº›</a:t>
            </a:fld>
            <a:endParaRPr lang="es-PE"/>
          </a:p>
        </p:txBody>
      </p:sp>
    </p:spTree>
    <p:extLst>
      <p:ext uri="{BB962C8B-B14F-4D97-AF65-F5344CB8AC3E}">
        <p14:creationId xmlns:p14="http://schemas.microsoft.com/office/powerpoint/2010/main" val="21208930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AA8B5EF-976B-46A4-AA05-B2A2CADEB483}" type="datetimeFigureOut">
              <a:rPr lang="es-PE" smtClean="0"/>
              <a:t>20/05/2024</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5975112D-106E-4FD6-A642-05C8C6EBAA6E}" type="slidenum">
              <a:rPr lang="es-PE" smtClean="0"/>
              <a:t>‹Nº›</a:t>
            </a:fld>
            <a:endParaRPr lang="es-PE"/>
          </a:p>
        </p:txBody>
      </p:sp>
    </p:spTree>
    <p:extLst>
      <p:ext uri="{BB962C8B-B14F-4D97-AF65-F5344CB8AC3E}">
        <p14:creationId xmlns:p14="http://schemas.microsoft.com/office/powerpoint/2010/main" val="1453844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7AA8B5EF-976B-46A4-AA05-B2A2CADEB483}" type="datetimeFigureOut">
              <a:rPr lang="es-PE" smtClean="0"/>
              <a:t>20/05/2024</a:t>
            </a:fld>
            <a:endParaRPr lang="es-PE"/>
          </a:p>
        </p:txBody>
      </p:sp>
      <p:sp>
        <p:nvSpPr>
          <p:cNvPr id="5" name="Footer Placeholder 3"/>
          <p:cNvSpPr>
            <a:spLocks noGrp="1"/>
          </p:cNvSpPr>
          <p:nvPr>
            <p:ph type="ftr" sz="quarter" idx="11"/>
          </p:nvPr>
        </p:nvSpPr>
        <p:spPr/>
        <p:txBody>
          <a:bodyPr/>
          <a:lstStyle/>
          <a:p>
            <a:endParaRPr lang="es-PE"/>
          </a:p>
        </p:txBody>
      </p:sp>
      <p:sp>
        <p:nvSpPr>
          <p:cNvPr id="6" name="Slide Number Placeholder 4"/>
          <p:cNvSpPr>
            <a:spLocks noGrp="1"/>
          </p:cNvSpPr>
          <p:nvPr>
            <p:ph type="sldNum" sz="quarter" idx="12"/>
          </p:nvPr>
        </p:nvSpPr>
        <p:spPr/>
        <p:txBody>
          <a:bodyPr/>
          <a:lstStyle/>
          <a:p>
            <a:fld id="{5975112D-106E-4FD6-A642-05C8C6EBAA6E}" type="slidenum">
              <a:rPr lang="es-PE" smtClean="0"/>
              <a:t>‹Nº›</a:t>
            </a:fld>
            <a:endParaRPr lang="es-PE"/>
          </a:p>
        </p:txBody>
      </p:sp>
    </p:spTree>
    <p:extLst>
      <p:ext uri="{BB962C8B-B14F-4D97-AF65-F5344CB8AC3E}">
        <p14:creationId xmlns:p14="http://schemas.microsoft.com/office/powerpoint/2010/main" val="32013052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AA8B5EF-976B-46A4-AA05-B2A2CADEB483}" type="datetimeFigureOut">
              <a:rPr lang="es-PE" smtClean="0"/>
              <a:t>20/05/2024</a:t>
            </a:fld>
            <a:endParaRPr lang="es-PE"/>
          </a:p>
        </p:txBody>
      </p:sp>
      <p:sp>
        <p:nvSpPr>
          <p:cNvPr id="5" name="Footer Placeholder 2"/>
          <p:cNvSpPr>
            <a:spLocks noGrp="1"/>
          </p:cNvSpPr>
          <p:nvPr>
            <p:ph type="ftr" sz="quarter" idx="11"/>
          </p:nvPr>
        </p:nvSpPr>
        <p:spPr/>
        <p:txBody>
          <a:bodyPr/>
          <a:lstStyle/>
          <a:p>
            <a:endParaRPr lang="es-PE"/>
          </a:p>
        </p:txBody>
      </p:sp>
      <p:sp>
        <p:nvSpPr>
          <p:cNvPr id="6" name="Slide Number Placeholder 3"/>
          <p:cNvSpPr>
            <a:spLocks noGrp="1"/>
          </p:cNvSpPr>
          <p:nvPr>
            <p:ph type="sldNum" sz="quarter" idx="12"/>
          </p:nvPr>
        </p:nvSpPr>
        <p:spPr/>
        <p:txBody>
          <a:bodyPr/>
          <a:lstStyle/>
          <a:p>
            <a:fld id="{5975112D-106E-4FD6-A642-05C8C6EBAA6E}" type="slidenum">
              <a:rPr lang="es-PE" smtClean="0"/>
              <a:t>‹Nº›</a:t>
            </a:fld>
            <a:endParaRPr lang="es-PE"/>
          </a:p>
        </p:txBody>
      </p:sp>
    </p:spTree>
    <p:extLst>
      <p:ext uri="{BB962C8B-B14F-4D97-AF65-F5344CB8AC3E}">
        <p14:creationId xmlns:p14="http://schemas.microsoft.com/office/powerpoint/2010/main" val="5622604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7AA8B5EF-976B-46A4-AA05-B2A2CADEB483}" type="datetimeFigureOut">
              <a:rPr lang="es-PE" smtClean="0"/>
              <a:t>20/05/2024</a:t>
            </a:fld>
            <a:endParaRPr lang="es-PE"/>
          </a:p>
        </p:txBody>
      </p:sp>
      <p:sp>
        <p:nvSpPr>
          <p:cNvPr id="5" name="Footer Placeholder 5"/>
          <p:cNvSpPr>
            <a:spLocks noGrp="1"/>
          </p:cNvSpPr>
          <p:nvPr>
            <p:ph type="ftr" sz="quarter" idx="11"/>
          </p:nvPr>
        </p:nvSpPr>
        <p:spPr/>
        <p:txBody>
          <a:bodyPr/>
          <a:lstStyle/>
          <a:p>
            <a:endParaRPr lang="es-PE"/>
          </a:p>
        </p:txBody>
      </p:sp>
      <p:sp>
        <p:nvSpPr>
          <p:cNvPr id="6" name="Slide Number Placeholder 6"/>
          <p:cNvSpPr>
            <a:spLocks noGrp="1"/>
          </p:cNvSpPr>
          <p:nvPr>
            <p:ph type="sldNum" sz="quarter" idx="12"/>
          </p:nvPr>
        </p:nvSpPr>
        <p:spPr/>
        <p:txBody>
          <a:bodyPr/>
          <a:lstStyle/>
          <a:p>
            <a:fld id="{5975112D-106E-4FD6-A642-05C8C6EBAA6E}" type="slidenum">
              <a:rPr lang="es-PE" smtClean="0"/>
              <a:t>‹Nº›</a:t>
            </a:fld>
            <a:endParaRPr lang="es-PE"/>
          </a:p>
        </p:txBody>
      </p:sp>
    </p:spTree>
    <p:extLst>
      <p:ext uri="{BB962C8B-B14F-4D97-AF65-F5344CB8AC3E}">
        <p14:creationId xmlns:p14="http://schemas.microsoft.com/office/powerpoint/2010/main" val="3593125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327CD0-C8C5-FF19-0550-9D690A4D17E5}"/>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7A97E04B-0C20-8FE6-FF64-5D3F20DC9ED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800E662E-B29B-50A7-2C84-000E2DA85FB9}"/>
              </a:ext>
            </a:extLst>
          </p:cNvPr>
          <p:cNvSpPr>
            <a:spLocks noGrp="1"/>
          </p:cNvSpPr>
          <p:nvPr>
            <p:ph type="dt" sz="half" idx="10"/>
          </p:nvPr>
        </p:nvSpPr>
        <p:spPr/>
        <p:txBody>
          <a:bodyPr/>
          <a:lstStyle/>
          <a:p>
            <a:fld id="{7AA8B5EF-976B-46A4-AA05-B2A2CADEB483}" type="datetimeFigureOut">
              <a:rPr lang="es-PE" smtClean="0"/>
              <a:t>20/05/2024</a:t>
            </a:fld>
            <a:endParaRPr lang="es-PE"/>
          </a:p>
        </p:txBody>
      </p:sp>
      <p:sp>
        <p:nvSpPr>
          <p:cNvPr id="5" name="Marcador de pie de página 4">
            <a:extLst>
              <a:ext uri="{FF2B5EF4-FFF2-40B4-BE49-F238E27FC236}">
                <a16:creationId xmlns:a16="http://schemas.microsoft.com/office/drawing/2014/main" id="{DE9CE139-5266-3D6E-36F8-E738E1F2EB08}"/>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3D2B7860-FF6E-121C-DAC2-F1F09546982B}"/>
              </a:ext>
            </a:extLst>
          </p:cNvPr>
          <p:cNvSpPr>
            <a:spLocks noGrp="1"/>
          </p:cNvSpPr>
          <p:nvPr>
            <p:ph type="sldNum" sz="quarter" idx="12"/>
          </p:nvPr>
        </p:nvSpPr>
        <p:spPr/>
        <p:txBody>
          <a:bodyPr/>
          <a:lstStyle/>
          <a:p>
            <a:fld id="{5975112D-106E-4FD6-A642-05C8C6EBAA6E}" type="slidenum">
              <a:rPr lang="es-PE" smtClean="0"/>
              <a:t>‹Nº›</a:t>
            </a:fld>
            <a:endParaRPr lang="es-PE"/>
          </a:p>
        </p:txBody>
      </p:sp>
    </p:spTree>
    <p:extLst>
      <p:ext uri="{BB962C8B-B14F-4D97-AF65-F5344CB8AC3E}">
        <p14:creationId xmlns:p14="http://schemas.microsoft.com/office/powerpoint/2010/main" val="10618207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A8B5EF-976B-46A4-AA05-B2A2CADEB483}" type="datetimeFigureOut">
              <a:rPr lang="es-PE" smtClean="0"/>
              <a:t>20/05/2024</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5975112D-106E-4FD6-A642-05C8C6EBAA6E}" type="slidenum">
              <a:rPr lang="es-PE" smtClean="0"/>
              <a:t>‹Nº›</a:t>
            </a:fld>
            <a:endParaRPr lang="es-PE"/>
          </a:p>
        </p:txBody>
      </p:sp>
    </p:spTree>
    <p:extLst>
      <p:ext uri="{BB962C8B-B14F-4D97-AF65-F5344CB8AC3E}">
        <p14:creationId xmlns:p14="http://schemas.microsoft.com/office/powerpoint/2010/main" val="38496475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A8B5EF-976B-46A4-AA05-B2A2CADEB483}" type="datetimeFigureOut">
              <a:rPr lang="es-PE" smtClean="0"/>
              <a:t>20/05/2024</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5975112D-106E-4FD6-A642-05C8C6EBAA6E}" type="slidenum">
              <a:rPr lang="es-PE" smtClean="0"/>
              <a:t>‹Nº›</a:t>
            </a:fld>
            <a:endParaRPr lang="es-PE"/>
          </a:p>
        </p:txBody>
      </p:sp>
    </p:spTree>
    <p:extLst>
      <p:ext uri="{BB962C8B-B14F-4D97-AF65-F5344CB8AC3E}">
        <p14:creationId xmlns:p14="http://schemas.microsoft.com/office/powerpoint/2010/main" val="3018957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AA8B5EF-976B-46A4-AA05-B2A2CADEB483}" type="datetimeFigureOut">
              <a:rPr lang="es-PE" smtClean="0"/>
              <a:t>20/05/2024</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5975112D-106E-4FD6-A642-05C8C6EBAA6E}" type="slidenum">
              <a:rPr lang="es-PE" smtClean="0"/>
              <a:t>‹Nº›</a:t>
            </a:fld>
            <a:endParaRPr lang="es-PE"/>
          </a:p>
        </p:txBody>
      </p:sp>
    </p:spTree>
    <p:extLst>
      <p:ext uri="{BB962C8B-B14F-4D97-AF65-F5344CB8AC3E}">
        <p14:creationId xmlns:p14="http://schemas.microsoft.com/office/powerpoint/2010/main" val="39689652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AA8B5EF-976B-46A4-AA05-B2A2CADEB483}" type="datetimeFigureOut">
              <a:rPr lang="es-PE" smtClean="0"/>
              <a:t>20/05/2024</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5975112D-106E-4FD6-A642-05C8C6EBAA6E}" type="slidenum">
              <a:rPr lang="es-PE" smtClean="0"/>
              <a:t>‹Nº›</a:t>
            </a:fld>
            <a:endParaRPr lang="es-PE"/>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15376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AA8B5EF-976B-46A4-AA05-B2A2CADEB483}" type="datetimeFigureOut">
              <a:rPr lang="es-PE" smtClean="0"/>
              <a:t>20/05/2024</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5975112D-106E-4FD6-A642-05C8C6EBAA6E}" type="slidenum">
              <a:rPr lang="es-PE" smtClean="0"/>
              <a:t>‹Nº›</a:t>
            </a:fld>
            <a:endParaRPr lang="es-PE"/>
          </a:p>
        </p:txBody>
      </p:sp>
    </p:spTree>
    <p:extLst>
      <p:ext uri="{BB962C8B-B14F-4D97-AF65-F5344CB8AC3E}">
        <p14:creationId xmlns:p14="http://schemas.microsoft.com/office/powerpoint/2010/main" val="3190864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AA8B5EF-976B-46A4-AA05-B2A2CADEB483}" type="datetimeFigureOut">
              <a:rPr lang="es-PE" smtClean="0"/>
              <a:t>20/05/2024</a:t>
            </a:fld>
            <a:endParaRPr lang="es-PE"/>
          </a:p>
        </p:txBody>
      </p:sp>
      <p:sp>
        <p:nvSpPr>
          <p:cNvPr id="4"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5975112D-106E-4FD6-A642-05C8C6EBAA6E}" type="slidenum">
              <a:rPr lang="es-PE" smtClean="0"/>
              <a:t>‹Nº›</a:t>
            </a:fld>
            <a:endParaRPr lang="es-PE"/>
          </a:p>
        </p:txBody>
      </p:sp>
    </p:spTree>
    <p:extLst>
      <p:ext uri="{BB962C8B-B14F-4D97-AF65-F5344CB8AC3E}">
        <p14:creationId xmlns:p14="http://schemas.microsoft.com/office/powerpoint/2010/main" val="2152427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AA8B5EF-976B-46A4-AA05-B2A2CADEB483}" type="datetimeFigureOut">
              <a:rPr lang="es-PE" smtClean="0"/>
              <a:t>20/05/2024</a:t>
            </a:fld>
            <a:endParaRPr lang="es-PE"/>
          </a:p>
        </p:txBody>
      </p:sp>
      <p:sp>
        <p:nvSpPr>
          <p:cNvPr id="4"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5975112D-106E-4FD6-A642-05C8C6EBAA6E}" type="slidenum">
              <a:rPr lang="es-PE" smtClean="0"/>
              <a:t>‹Nº›</a:t>
            </a:fld>
            <a:endParaRPr lang="es-PE"/>
          </a:p>
        </p:txBody>
      </p:sp>
    </p:spTree>
    <p:extLst>
      <p:ext uri="{BB962C8B-B14F-4D97-AF65-F5344CB8AC3E}">
        <p14:creationId xmlns:p14="http://schemas.microsoft.com/office/powerpoint/2010/main" val="25699849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AA8B5EF-976B-46A4-AA05-B2A2CADEB483}" type="datetimeFigureOut">
              <a:rPr lang="es-PE" smtClean="0"/>
              <a:t>20/05/2024</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5975112D-106E-4FD6-A642-05C8C6EBAA6E}" type="slidenum">
              <a:rPr lang="es-PE" smtClean="0"/>
              <a:t>‹Nº›</a:t>
            </a:fld>
            <a:endParaRPr lang="es-PE"/>
          </a:p>
        </p:txBody>
      </p:sp>
    </p:spTree>
    <p:extLst>
      <p:ext uri="{BB962C8B-B14F-4D97-AF65-F5344CB8AC3E}">
        <p14:creationId xmlns:p14="http://schemas.microsoft.com/office/powerpoint/2010/main" val="31097454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AA8B5EF-976B-46A4-AA05-B2A2CADEB483}" type="datetimeFigureOut">
              <a:rPr lang="es-PE" smtClean="0"/>
              <a:t>20/05/2024</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5975112D-106E-4FD6-A642-05C8C6EBAA6E}" type="slidenum">
              <a:rPr lang="es-PE" smtClean="0"/>
              <a:t>‹Nº›</a:t>
            </a:fld>
            <a:endParaRPr lang="es-PE"/>
          </a:p>
        </p:txBody>
      </p:sp>
    </p:spTree>
    <p:extLst>
      <p:ext uri="{BB962C8B-B14F-4D97-AF65-F5344CB8AC3E}">
        <p14:creationId xmlns:p14="http://schemas.microsoft.com/office/powerpoint/2010/main" val="14904511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2BD7238B-2ECA-40E3-8FDB-9EC298625AA3}" type="datetime1">
              <a:rPr lang="es-PE" smtClean="0"/>
              <a:t>20/05/2024</a:t>
            </a:fld>
            <a:endParaRPr lang="es-PE" dirty="0"/>
          </a:p>
        </p:txBody>
      </p:sp>
      <p:sp>
        <p:nvSpPr>
          <p:cNvPr id="5" name="Footer Placeholder 4"/>
          <p:cNvSpPr>
            <a:spLocks noGrp="1"/>
          </p:cNvSpPr>
          <p:nvPr>
            <p:ph type="ftr" sz="quarter" idx="11"/>
          </p:nvPr>
        </p:nvSpPr>
        <p:spPr/>
        <p:txBody>
          <a:bodyPr/>
          <a:lstStyle/>
          <a:p>
            <a:endParaRPr lang="es-PE" dirty="0"/>
          </a:p>
        </p:txBody>
      </p:sp>
      <p:sp>
        <p:nvSpPr>
          <p:cNvPr id="6" name="Slide Number Placeholder 5"/>
          <p:cNvSpPr>
            <a:spLocks noGrp="1"/>
          </p:cNvSpPr>
          <p:nvPr>
            <p:ph type="sldNum" sz="quarter" idx="12"/>
          </p:nvPr>
        </p:nvSpPr>
        <p:spPr/>
        <p:txBody>
          <a:bodyPr/>
          <a:lstStyle/>
          <a:p>
            <a:fld id="{EE2300AE-3201-48C6-AC3E-F3A2112C586F}" type="slidenum">
              <a:rPr lang="es-PE" smtClean="0"/>
              <a:t>‹Nº›</a:t>
            </a:fld>
            <a:endParaRPr lang="es-PE" dirty="0"/>
          </a:p>
        </p:txBody>
      </p:sp>
    </p:spTree>
    <p:extLst>
      <p:ext uri="{BB962C8B-B14F-4D97-AF65-F5344CB8AC3E}">
        <p14:creationId xmlns:p14="http://schemas.microsoft.com/office/powerpoint/2010/main" val="3441022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AB407E-0F74-FFE6-0FA2-9F24F759CF0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8B6C834F-E7D7-07B1-B5F7-09EC56BECA6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098E38B-807F-918B-C640-FFF846AFE346}"/>
              </a:ext>
            </a:extLst>
          </p:cNvPr>
          <p:cNvSpPr>
            <a:spLocks noGrp="1"/>
          </p:cNvSpPr>
          <p:nvPr>
            <p:ph type="dt" sz="half" idx="10"/>
          </p:nvPr>
        </p:nvSpPr>
        <p:spPr/>
        <p:txBody>
          <a:bodyPr/>
          <a:lstStyle/>
          <a:p>
            <a:fld id="{7AA8B5EF-976B-46A4-AA05-B2A2CADEB483}" type="datetimeFigureOut">
              <a:rPr lang="es-PE" smtClean="0"/>
              <a:t>20/05/2024</a:t>
            </a:fld>
            <a:endParaRPr lang="es-PE"/>
          </a:p>
        </p:txBody>
      </p:sp>
      <p:sp>
        <p:nvSpPr>
          <p:cNvPr id="5" name="Marcador de pie de página 4">
            <a:extLst>
              <a:ext uri="{FF2B5EF4-FFF2-40B4-BE49-F238E27FC236}">
                <a16:creationId xmlns:a16="http://schemas.microsoft.com/office/drawing/2014/main" id="{13C2480A-FCC7-D0D5-C67F-52C83CC0B77D}"/>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41E61945-6D5D-3767-9958-41F7E9F157B7}"/>
              </a:ext>
            </a:extLst>
          </p:cNvPr>
          <p:cNvSpPr>
            <a:spLocks noGrp="1"/>
          </p:cNvSpPr>
          <p:nvPr>
            <p:ph type="sldNum" sz="quarter" idx="12"/>
          </p:nvPr>
        </p:nvSpPr>
        <p:spPr/>
        <p:txBody>
          <a:bodyPr/>
          <a:lstStyle/>
          <a:p>
            <a:fld id="{5975112D-106E-4FD6-A642-05C8C6EBAA6E}" type="slidenum">
              <a:rPr lang="es-PE" smtClean="0"/>
              <a:t>‹Nº›</a:t>
            </a:fld>
            <a:endParaRPr lang="es-PE"/>
          </a:p>
        </p:txBody>
      </p:sp>
    </p:spTree>
    <p:extLst>
      <p:ext uri="{BB962C8B-B14F-4D97-AF65-F5344CB8AC3E}">
        <p14:creationId xmlns:p14="http://schemas.microsoft.com/office/powerpoint/2010/main" val="32165398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40B3080-E2F8-4A1D-99A4-EC45F0C93E36}" type="datetime1">
              <a:rPr lang="es-PE" smtClean="0"/>
              <a:t>20/05/2024</a:t>
            </a:fld>
            <a:endParaRPr lang="es-PE" dirty="0"/>
          </a:p>
        </p:txBody>
      </p:sp>
      <p:sp>
        <p:nvSpPr>
          <p:cNvPr id="5" name="Footer Placeholder 4"/>
          <p:cNvSpPr>
            <a:spLocks noGrp="1"/>
          </p:cNvSpPr>
          <p:nvPr>
            <p:ph type="ftr" sz="quarter" idx="11"/>
          </p:nvPr>
        </p:nvSpPr>
        <p:spPr/>
        <p:txBody>
          <a:bodyPr/>
          <a:lstStyle/>
          <a:p>
            <a:endParaRPr lang="es-PE" dirty="0"/>
          </a:p>
        </p:txBody>
      </p:sp>
      <p:sp>
        <p:nvSpPr>
          <p:cNvPr id="6" name="Slide Number Placeholder 5"/>
          <p:cNvSpPr>
            <a:spLocks noGrp="1"/>
          </p:cNvSpPr>
          <p:nvPr>
            <p:ph type="sldNum" sz="quarter" idx="12"/>
          </p:nvPr>
        </p:nvSpPr>
        <p:spPr/>
        <p:txBody>
          <a:bodyPr/>
          <a:lstStyle/>
          <a:p>
            <a:fld id="{EE2300AE-3201-48C6-AC3E-F3A2112C586F}" type="slidenum">
              <a:rPr lang="es-PE" smtClean="0"/>
              <a:t>‹Nº›</a:t>
            </a:fld>
            <a:endParaRPr lang="es-PE" dirty="0"/>
          </a:p>
        </p:txBody>
      </p:sp>
    </p:spTree>
    <p:extLst>
      <p:ext uri="{BB962C8B-B14F-4D97-AF65-F5344CB8AC3E}">
        <p14:creationId xmlns:p14="http://schemas.microsoft.com/office/powerpoint/2010/main" val="36213097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80EB2D22-5FFA-44BE-ACA0-ABB38FD04B37}" type="datetime1">
              <a:rPr lang="es-PE" smtClean="0"/>
              <a:t>20/05/2024</a:t>
            </a:fld>
            <a:endParaRPr lang="es-PE" dirty="0"/>
          </a:p>
        </p:txBody>
      </p:sp>
      <p:sp>
        <p:nvSpPr>
          <p:cNvPr id="5" name="Footer Placeholder 4"/>
          <p:cNvSpPr>
            <a:spLocks noGrp="1"/>
          </p:cNvSpPr>
          <p:nvPr>
            <p:ph type="ftr" sz="quarter" idx="11"/>
          </p:nvPr>
        </p:nvSpPr>
        <p:spPr/>
        <p:txBody>
          <a:bodyPr/>
          <a:lstStyle/>
          <a:p>
            <a:endParaRPr lang="es-PE" dirty="0"/>
          </a:p>
        </p:txBody>
      </p:sp>
      <p:sp>
        <p:nvSpPr>
          <p:cNvPr id="6" name="Slide Number Placeholder 5"/>
          <p:cNvSpPr>
            <a:spLocks noGrp="1"/>
          </p:cNvSpPr>
          <p:nvPr>
            <p:ph type="sldNum" sz="quarter" idx="12"/>
          </p:nvPr>
        </p:nvSpPr>
        <p:spPr/>
        <p:txBody>
          <a:bodyPr/>
          <a:lstStyle/>
          <a:p>
            <a:fld id="{EE2300AE-3201-48C6-AC3E-F3A2112C586F}" type="slidenum">
              <a:rPr lang="es-PE" smtClean="0"/>
              <a:t>‹Nº›</a:t>
            </a:fld>
            <a:endParaRPr lang="es-PE" dirty="0"/>
          </a:p>
        </p:txBody>
      </p:sp>
    </p:spTree>
    <p:extLst>
      <p:ext uri="{BB962C8B-B14F-4D97-AF65-F5344CB8AC3E}">
        <p14:creationId xmlns:p14="http://schemas.microsoft.com/office/powerpoint/2010/main" val="16381260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2561A346-4A4C-4A45-98ED-84EDC7BCD3C6}" type="datetime1">
              <a:rPr lang="es-PE" smtClean="0"/>
              <a:t>20/05/2024</a:t>
            </a:fld>
            <a:endParaRPr lang="es-PE" dirty="0"/>
          </a:p>
        </p:txBody>
      </p:sp>
      <p:sp>
        <p:nvSpPr>
          <p:cNvPr id="6" name="Footer Placeholder 5"/>
          <p:cNvSpPr>
            <a:spLocks noGrp="1"/>
          </p:cNvSpPr>
          <p:nvPr>
            <p:ph type="ftr" sz="quarter" idx="11"/>
          </p:nvPr>
        </p:nvSpPr>
        <p:spPr/>
        <p:txBody>
          <a:bodyPr/>
          <a:lstStyle/>
          <a:p>
            <a:endParaRPr lang="es-PE" dirty="0"/>
          </a:p>
        </p:txBody>
      </p:sp>
      <p:sp>
        <p:nvSpPr>
          <p:cNvPr id="7" name="Slide Number Placeholder 6"/>
          <p:cNvSpPr>
            <a:spLocks noGrp="1"/>
          </p:cNvSpPr>
          <p:nvPr>
            <p:ph type="sldNum" sz="quarter" idx="12"/>
          </p:nvPr>
        </p:nvSpPr>
        <p:spPr/>
        <p:txBody>
          <a:bodyPr/>
          <a:lstStyle/>
          <a:p>
            <a:fld id="{EE2300AE-3201-48C6-AC3E-F3A2112C586F}" type="slidenum">
              <a:rPr lang="es-PE" smtClean="0"/>
              <a:t>‹Nº›</a:t>
            </a:fld>
            <a:endParaRPr lang="es-PE" dirty="0"/>
          </a:p>
        </p:txBody>
      </p:sp>
    </p:spTree>
    <p:extLst>
      <p:ext uri="{BB962C8B-B14F-4D97-AF65-F5344CB8AC3E}">
        <p14:creationId xmlns:p14="http://schemas.microsoft.com/office/powerpoint/2010/main" val="10989452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21A8D4BD-D97E-4C5F-8F09-B93499EB52F4}" type="datetime1">
              <a:rPr lang="es-PE" smtClean="0"/>
              <a:t>20/05/2024</a:t>
            </a:fld>
            <a:endParaRPr lang="es-PE" dirty="0"/>
          </a:p>
        </p:txBody>
      </p:sp>
      <p:sp>
        <p:nvSpPr>
          <p:cNvPr id="8" name="Footer Placeholder 7"/>
          <p:cNvSpPr>
            <a:spLocks noGrp="1"/>
          </p:cNvSpPr>
          <p:nvPr>
            <p:ph type="ftr" sz="quarter" idx="11"/>
          </p:nvPr>
        </p:nvSpPr>
        <p:spPr/>
        <p:txBody>
          <a:bodyPr/>
          <a:lstStyle/>
          <a:p>
            <a:endParaRPr lang="es-PE" dirty="0"/>
          </a:p>
        </p:txBody>
      </p:sp>
      <p:sp>
        <p:nvSpPr>
          <p:cNvPr id="9" name="Slide Number Placeholder 8"/>
          <p:cNvSpPr>
            <a:spLocks noGrp="1"/>
          </p:cNvSpPr>
          <p:nvPr>
            <p:ph type="sldNum" sz="quarter" idx="12"/>
          </p:nvPr>
        </p:nvSpPr>
        <p:spPr/>
        <p:txBody>
          <a:bodyPr/>
          <a:lstStyle/>
          <a:p>
            <a:fld id="{EE2300AE-3201-48C6-AC3E-F3A2112C586F}" type="slidenum">
              <a:rPr lang="es-PE" smtClean="0"/>
              <a:t>‹Nº›</a:t>
            </a:fld>
            <a:endParaRPr lang="es-PE" dirty="0"/>
          </a:p>
        </p:txBody>
      </p:sp>
    </p:spTree>
    <p:extLst>
      <p:ext uri="{BB962C8B-B14F-4D97-AF65-F5344CB8AC3E}">
        <p14:creationId xmlns:p14="http://schemas.microsoft.com/office/powerpoint/2010/main" val="39348340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5AE10F84-8C05-4D49-897A-5DAC359DDF8F}" type="datetime1">
              <a:rPr lang="es-PE" smtClean="0"/>
              <a:t>20/05/2024</a:t>
            </a:fld>
            <a:endParaRPr lang="es-PE" dirty="0"/>
          </a:p>
        </p:txBody>
      </p:sp>
      <p:sp>
        <p:nvSpPr>
          <p:cNvPr id="4" name="Footer Placeholder 3"/>
          <p:cNvSpPr>
            <a:spLocks noGrp="1"/>
          </p:cNvSpPr>
          <p:nvPr>
            <p:ph type="ftr" sz="quarter" idx="11"/>
          </p:nvPr>
        </p:nvSpPr>
        <p:spPr/>
        <p:txBody>
          <a:bodyPr/>
          <a:lstStyle/>
          <a:p>
            <a:endParaRPr lang="es-PE" dirty="0"/>
          </a:p>
        </p:txBody>
      </p:sp>
      <p:sp>
        <p:nvSpPr>
          <p:cNvPr id="5" name="Slide Number Placeholder 4"/>
          <p:cNvSpPr>
            <a:spLocks noGrp="1"/>
          </p:cNvSpPr>
          <p:nvPr>
            <p:ph type="sldNum" sz="quarter" idx="12"/>
          </p:nvPr>
        </p:nvSpPr>
        <p:spPr/>
        <p:txBody>
          <a:bodyPr/>
          <a:lstStyle/>
          <a:p>
            <a:fld id="{EE2300AE-3201-48C6-AC3E-F3A2112C586F}" type="slidenum">
              <a:rPr lang="es-PE" smtClean="0"/>
              <a:t>‹Nº›</a:t>
            </a:fld>
            <a:endParaRPr lang="es-PE" dirty="0"/>
          </a:p>
        </p:txBody>
      </p:sp>
    </p:spTree>
    <p:extLst>
      <p:ext uri="{BB962C8B-B14F-4D97-AF65-F5344CB8AC3E}">
        <p14:creationId xmlns:p14="http://schemas.microsoft.com/office/powerpoint/2010/main" val="3670028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CE12F3-3852-49ED-84C0-2F5A17630CF6}" type="datetime1">
              <a:rPr lang="es-PE" smtClean="0"/>
              <a:t>20/05/2024</a:t>
            </a:fld>
            <a:endParaRPr lang="es-PE" dirty="0"/>
          </a:p>
        </p:txBody>
      </p:sp>
      <p:sp>
        <p:nvSpPr>
          <p:cNvPr id="3" name="Footer Placeholder 2"/>
          <p:cNvSpPr>
            <a:spLocks noGrp="1"/>
          </p:cNvSpPr>
          <p:nvPr>
            <p:ph type="ftr" sz="quarter" idx="11"/>
          </p:nvPr>
        </p:nvSpPr>
        <p:spPr/>
        <p:txBody>
          <a:bodyPr/>
          <a:lstStyle/>
          <a:p>
            <a:endParaRPr lang="es-PE" dirty="0"/>
          </a:p>
        </p:txBody>
      </p:sp>
      <p:sp>
        <p:nvSpPr>
          <p:cNvPr id="4" name="Slide Number Placeholder 3"/>
          <p:cNvSpPr>
            <a:spLocks noGrp="1"/>
          </p:cNvSpPr>
          <p:nvPr>
            <p:ph type="sldNum" sz="quarter" idx="12"/>
          </p:nvPr>
        </p:nvSpPr>
        <p:spPr/>
        <p:txBody>
          <a:bodyPr/>
          <a:lstStyle/>
          <a:p>
            <a:fld id="{EE2300AE-3201-48C6-AC3E-F3A2112C586F}" type="slidenum">
              <a:rPr lang="es-PE" smtClean="0"/>
              <a:t>‹Nº›</a:t>
            </a:fld>
            <a:endParaRPr lang="es-PE" dirty="0"/>
          </a:p>
        </p:txBody>
      </p:sp>
    </p:spTree>
    <p:extLst>
      <p:ext uri="{BB962C8B-B14F-4D97-AF65-F5344CB8AC3E}">
        <p14:creationId xmlns:p14="http://schemas.microsoft.com/office/powerpoint/2010/main" val="1289295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D444A399-1FF9-456B-87A2-FC32CFADDC03}" type="datetime1">
              <a:rPr lang="es-PE" smtClean="0"/>
              <a:t>20/05/2024</a:t>
            </a:fld>
            <a:endParaRPr lang="es-PE" dirty="0"/>
          </a:p>
        </p:txBody>
      </p:sp>
      <p:sp>
        <p:nvSpPr>
          <p:cNvPr id="6" name="Footer Placeholder 5"/>
          <p:cNvSpPr>
            <a:spLocks noGrp="1"/>
          </p:cNvSpPr>
          <p:nvPr>
            <p:ph type="ftr" sz="quarter" idx="11"/>
          </p:nvPr>
        </p:nvSpPr>
        <p:spPr/>
        <p:txBody>
          <a:bodyPr/>
          <a:lstStyle/>
          <a:p>
            <a:endParaRPr lang="es-PE" dirty="0"/>
          </a:p>
        </p:txBody>
      </p:sp>
      <p:sp>
        <p:nvSpPr>
          <p:cNvPr id="7" name="Slide Number Placeholder 6"/>
          <p:cNvSpPr>
            <a:spLocks noGrp="1"/>
          </p:cNvSpPr>
          <p:nvPr>
            <p:ph type="sldNum" sz="quarter" idx="12"/>
          </p:nvPr>
        </p:nvSpPr>
        <p:spPr/>
        <p:txBody>
          <a:bodyPr/>
          <a:lstStyle/>
          <a:p>
            <a:fld id="{EE2300AE-3201-48C6-AC3E-F3A2112C586F}" type="slidenum">
              <a:rPr lang="es-PE" smtClean="0"/>
              <a:t>‹Nº›</a:t>
            </a:fld>
            <a:endParaRPr lang="es-PE" dirty="0"/>
          </a:p>
        </p:txBody>
      </p:sp>
    </p:spTree>
    <p:extLst>
      <p:ext uri="{BB962C8B-B14F-4D97-AF65-F5344CB8AC3E}">
        <p14:creationId xmlns:p14="http://schemas.microsoft.com/office/powerpoint/2010/main" val="11907753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3FACF847-9596-4B1F-9BA6-E25708525E4C}" type="datetime1">
              <a:rPr lang="es-PE" smtClean="0"/>
              <a:t>20/05/2024</a:t>
            </a:fld>
            <a:endParaRPr lang="es-PE" dirty="0"/>
          </a:p>
        </p:txBody>
      </p:sp>
      <p:sp>
        <p:nvSpPr>
          <p:cNvPr id="6" name="Footer Placeholder 5"/>
          <p:cNvSpPr>
            <a:spLocks noGrp="1"/>
          </p:cNvSpPr>
          <p:nvPr>
            <p:ph type="ftr" sz="quarter" idx="11"/>
          </p:nvPr>
        </p:nvSpPr>
        <p:spPr/>
        <p:txBody>
          <a:bodyPr/>
          <a:lstStyle/>
          <a:p>
            <a:endParaRPr lang="es-PE" dirty="0"/>
          </a:p>
        </p:txBody>
      </p:sp>
      <p:sp>
        <p:nvSpPr>
          <p:cNvPr id="7" name="Slide Number Placeholder 6"/>
          <p:cNvSpPr>
            <a:spLocks noGrp="1"/>
          </p:cNvSpPr>
          <p:nvPr>
            <p:ph type="sldNum" sz="quarter" idx="12"/>
          </p:nvPr>
        </p:nvSpPr>
        <p:spPr/>
        <p:txBody>
          <a:bodyPr/>
          <a:lstStyle/>
          <a:p>
            <a:fld id="{EE2300AE-3201-48C6-AC3E-F3A2112C586F}" type="slidenum">
              <a:rPr lang="es-PE" smtClean="0"/>
              <a:t>‹Nº›</a:t>
            </a:fld>
            <a:endParaRPr lang="es-PE" dirty="0"/>
          </a:p>
        </p:txBody>
      </p:sp>
    </p:spTree>
    <p:extLst>
      <p:ext uri="{BB962C8B-B14F-4D97-AF65-F5344CB8AC3E}">
        <p14:creationId xmlns:p14="http://schemas.microsoft.com/office/powerpoint/2010/main" val="32578466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A45B545F-0997-49BB-9F2C-11A682A0F71A}" type="datetime1">
              <a:rPr lang="es-PE" smtClean="0"/>
              <a:t>20/05/2024</a:t>
            </a:fld>
            <a:endParaRPr lang="es-PE" dirty="0"/>
          </a:p>
        </p:txBody>
      </p:sp>
      <p:sp>
        <p:nvSpPr>
          <p:cNvPr id="6" name="Footer Placeholder 5"/>
          <p:cNvSpPr>
            <a:spLocks noGrp="1"/>
          </p:cNvSpPr>
          <p:nvPr>
            <p:ph type="ftr" sz="quarter" idx="11"/>
          </p:nvPr>
        </p:nvSpPr>
        <p:spPr/>
        <p:txBody>
          <a:bodyPr/>
          <a:lstStyle/>
          <a:p>
            <a:endParaRPr lang="es-PE" dirty="0"/>
          </a:p>
        </p:txBody>
      </p:sp>
      <p:sp>
        <p:nvSpPr>
          <p:cNvPr id="7" name="Slide Number Placeholder 6"/>
          <p:cNvSpPr>
            <a:spLocks noGrp="1"/>
          </p:cNvSpPr>
          <p:nvPr>
            <p:ph type="sldNum" sz="quarter" idx="12"/>
          </p:nvPr>
        </p:nvSpPr>
        <p:spPr/>
        <p:txBody>
          <a:bodyPr/>
          <a:lstStyle/>
          <a:p>
            <a:fld id="{EE2300AE-3201-48C6-AC3E-F3A2112C586F}" type="slidenum">
              <a:rPr lang="es-PE" smtClean="0"/>
              <a:t>‹Nº›</a:t>
            </a:fld>
            <a:endParaRPr lang="es-PE" dirty="0"/>
          </a:p>
        </p:txBody>
      </p:sp>
    </p:spTree>
    <p:extLst>
      <p:ext uri="{BB962C8B-B14F-4D97-AF65-F5344CB8AC3E}">
        <p14:creationId xmlns:p14="http://schemas.microsoft.com/office/powerpoint/2010/main" val="13003497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F8B1D022-247C-4404-904A-2C42E2A009D1}" type="datetime1">
              <a:rPr lang="es-PE" smtClean="0"/>
              <a:t>20/05/2024</a:t>
            </a:fld>
            <a:endParaRPr lang="es-PE" dirty="0"/>
          </a:p>
        </p:txBody>
      </p:sp>
      <p:sp>
        <p:nvSpPr>
          <p:cNvPr id="6" name="Footer Placeholder 5"/>
          <p:cNvSpPr>
            <a:spLocks noGrp="1"/>
          </p:cNvSpPr>
          <p:nvPr>
            <p:ph type="ftr" sz="quarter" idx="11"/>
          </p:nvPr>
        </p:nvSpPr>
        <p:spPr/>
        <p:txBody>
          <a:bodyPr/>
          <a:lstStyle/>
          <a:p>
            <a:endParaRPr lang="es-PE" dirty="0"/>
          </a:p>
        </p:txBody>
      </p:sp>
      <p:sp>
        <p:nvSpPr>
          <p:cNvPr id="7" name="Slide Number Placeholder 6"/>
          <p:cNvSpPr>
            <a:spLocks noGrp="1"/>
          </p:cNvSpPr>
          <p:nvPr>
            <p:ph type="sldNum" sz="quarter" idx="12"/>
          </p:nvPr>
        </p:nvSpPr>
        <p:spPr/>
        <p:txBody>
          <a:bodyPr/>
          <a:lstStyle/>
          <a:p>
            <a:fld id="{EE2300AE-3201-48C6-AC3E-F3A2112C586F}" type="slidenum">
              <a:rPr lang="es-PE" smtClean="0"/>
              <a:t>‹Nº›</a:t>
            </a:fld>
            <a:endParaRPr lang="es-PE" dirty="0"/>
          </a:p>
        </p:txBody>
      </p:sp>
    </p:spTree>
    <p:extLst>
      <p:ext uri="{BB962C8B-B14F-4D97-AF65-F5344CB8AC3E}">
        <p14:creationId xmlns:p14="http://schemas.microsoft.com/office/powerpoint/2010/main" val="3045747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3C0253-B1E8-6BFC-A909-9B5CAA89534A}"/>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14B6FBA4-FDC2-3481-359F-953A3305AED5}"/>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DC564161-9E30-859A-B9F9-327E1D419BA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886F12D7-4476-A789-3935-CCEC9BFB1D46}"/>
              </a:ext>
            </a:extLst>
          </p:cNvPr>
          <p:cNvSpPr>
            <a:spLocks noGrp="1"/>
          </p:cNvSpPr>
          <p:nvPr>
            <p:ph type="dt" sz="half" idx="10"/>
          </p:nvPr>
        </p:nvSpPr>
        <p:spPr/>
        <p:txBody>
          <a:bodyPr/>
          <a:lstStyle/>
          <a:p>
            <a:fld id="{7AA8B5EF-976B-46A4-AA05-B2A2CADEB483}" type="datetimeFigureOut">
              <a:rPr lang="es-PE" smtClean="0"/>
              <a:t>20/05/2024</a:t>
            </a:fld>
            <a:endParaRPr lang="es-PE"/>
          </a:p>
        </p:txBody>
      </p:sp>
      <p:sp>
        <p:nvSpPr>
          <p:cNvPr id="6" name="Marcador de pie de página 5">
            <a:extLst>
              <a:ext uri="{FF2B5EF4-FFF2-40B4-BE49-F238E27FC236}">
                <a16:creationId xmlns:a16="http://schemas.microsoft.com/office/drawing/2014/main" id="{371BA324-68EC-DA54-F2C3-804E30827C52}"/>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9CD7DCAD-EA0D-28CB-7300-233EBE545606}"/>
              </a:ext>
            </a:extLst>
          </p:cNvPr>
          <p:cNvSpPr>
            <a:spLocks noGrp="1"/>
          </p:cNvSpPr>
          <p:nvPr>
            <p:ph type="sldNum" sz="quarter" idx="12"/>
          </p:nvPr>
        </p:nvSpPr>
        <p:spPr/>
        <p:txBody>
          <a:bodyPr/>
          <a:lstStyle/>
          <a:p>
            <a:fld id="{5975112D-106E-4FD6-A642-05C8C6EBAA6E}" type="slidenum">
              <a:rPr lang="es-PE" smtClean="0"/>
              <a:t>‹Nº›</a:t>
            </a:fld>
            <a:endParaRPr lang="es-PE"/>
          </a:p>
        </p:txBody>
      </p:sp>
    </p:spTree>
    <p:extLst>
      <p:ext uri="{BB962C8B-B14F-4D97-AF65-F5344CB8AC3E}">
        <p14:creationId xmlns:p14="http://schemas.microsoft.com/office/powerpoint/2010/main" val="22127411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27847777-9C6D-413D-B179-AED0A9BE8ED7}" type="datetime1">
              <a:rPr lang="es-PE" smtClean="0"/>
              <a:t>20/05/2024</a:t>
            </a:fld>
            <a:endParaRPr lang="es-PE" dirty="0"/>
          </a:p>
        </p:txBody>
      </p:sp>
      <p:sp>
        <p:nvSpPr>
          <p:cNvPr id="6" name="Footer Placeholder 5"/>
          <p:cNvSpPr>
            <a:spLocks noGrp="1"/>
          </p:cNvSpPr>
          <p:nvPr>
            <p:ph type="ftr" sz="quarter" idx="11"/>
          </p:nvPr>
        </p:nvSpPr>
        <p:spPr/>
        <p:txBody>
          <a:bodyPr/>
          <a:lstStyle/>
          <a:p>
            <a:endParaRPr lang="es-PE" dirty="0"/>
          </a:p>
        </p:txBody>
      </p:sp>
      <p:sp>
        <p:nvSpPr>
          <p:cNvPr id="7" name="Slide Number Placeholder 6"/>
          <p:cNvSpPr>
            <a:spLocks noGrp="1"/>
          </p:cNvSpPr>
          <p:nvPr>
            <p:ph type="sldNum" sz="quarter" idx="12"/>
          </p:nvPr>
        </p:nvSpPr>
        <p:spPr/>
        <p:txBody>
          <a:bodyPr/>
          <a:lstStyle/>
          <a:p>
            <a:fld id="{EE2300AE-3201-48C6-AC3E-F3A2112C586F}" type="slidenum">
              <a:rPr lang="es-PE" smtClean="0"/>
              <a:t>‹Nº›</a:t>
            </a:fld>
            <a:endParaRPr lang="es-PE"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510661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56A3C18C-8552-4439-98F1-E432817CA951}" type="datetime1">
              <a:rPr lang="es-PE" smtClean="0"/>
              <a:t>20/05/2024</a:t>
            </a:fld>
            <a:endParaRPr lang="es-PE" dirty="0"/>
          </a:p>
        </p:txBody>
      </p:sp>
      <p:sp>
        <p:nvSpPr>
          <p:cNvPr id="6" name="Footer Placeholder 5"/>
          <p:cNvSpPr>
            <a:spLocks noGrp="1"/>
          </p:cNvSpPr>
          <p:nvPr>
            <p:ph type="ftr" sz="quarter" idx="11"/>
          </p:nvPr>
        </p:nvSpPr>
        <p:spPr/>
        <p:txBody>
          <a:bodyPr/>
          <a:lstStyle/>
          <a:p>
            <a:endParaRPr lang="es-PE" dirty="0"/>
          </a:p>
        </p:txBody>
      </p:sp>
      <p:sp>
        <p:nvSpPr>
          <p:cNvPr id="7" name="Slide Number Placeholder 6"/>
          <p:cNvSpPr>
            <a:spLocks noGrp="1"/>
          </p:cNvSpPr>
          <p:nvPr>
            <p:ph type="sldNum" sz="quarter" idx="12"/>
          </p:nvPr>
        </p:nvSpPr>
        <p:spPr/>
        <p:txBody>
          <a:bodyPr/>
          <a:lstStyle/>
          <a:p>
            <a:fld id="{EE2300AE-3201-48C6-AC3E-F3A2112C586F}" type="slidenum">
              <a:rPr lang="es-PE" smtClean="0"/>
              <a:t>‹Nº›</a:t>
            </a:fld>
            <a:endParaRPr lang="es-PE" dirty="0"/>
          </a:p>
        </p:txBody>
      </p:sp>
    </p:spTree>
    <p:extLst>
      <p:ext uri="{BB962C8B-B14F-4D97-AF65-F5344CB8AC3E}">
        <p14:creationId xmlns:p14="http://schemas.microsoft.com/office/powerpoint/2010/main" val="29426361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5FFF3AE6-EEB0-4D3F-BA1D-08BE9C4098D5}" type="datetime1">
              <a:rPr lang="es-PE" smtClean="0"/>
              <a:t>20/05/2024</a:t>
            </a:fld>
            <a:endParaRPr lang="es-PE" dirty="0"/>
          </a:p>
        </p:txBody>
      </p:sp>
      <p:sp>
        <p:nvSpPr>
          <p:cNvPr id="4" name="Footer Placeholder 3"/>
          <p:cNvSpPr>
            <a:spLocks noGrp="1"/>
          </p:cNvSpPr>
          <p:nvPr>
            <p:ph type="ftr" sz="quarter" idx="11"/>
          </p:nvPr>
        </p:nvSpPr>
        <p:spPr/>
        <p:txBody>
          <a:bodyPr/>
          <a:lstStyle/>
          <a:p>
            <a:endParaRPr lang="es-PE" dirty="0"/>
          </a:p>
        </p:txBody>
      </p:sp>
      <p:sp>
        <p:nvSpPr>
          <p:cNvPr id="5" name="Slide Number Placeholder 4"/>
          <p:cNvSpPr>
            <a:spLocks noGrp="1"/>
          </p:cNvSpPr>
          <p:nvPr>
            <p:ph type="sldNum" sz="quarter" idx="12"/>
          </p:nvPr>
        </p:nvSpPr>
        <p:spPr/>
        <p:txBody>
          <a:bodyPr/>
          <a:lstStyle/>
          <a:p>
            <a:fld id="{EE2300AE-3201-48C6-AC3E-F3A2112C586F}" type="slidenum">
              <a:rPr lang="es-PE" smtClean="0"/>
              <a:t>‹Nº›</a:t>
            </a:fld>
            <a:endParaRPr lang="es-PE" dirty="0"/>
          </a:p>
        </p:txBody>
      </p:sp>
    </p:spTree>
    <p:extLst>
      <p:ext uri="{BB962C8B-B14F-4D97-AF65-F5344CB8AC3E}">
        <p14:creationId xmlns:p14="http://schemas.microsoft.com/office/powerpoint/2010/main" val="8977501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B4887239-7959-43E7-A07D-94F2974C9D9D}" type="datetime1">
              <a:rPr lang="es-PE" smtClean="0"/>
              <a:t>20/05/2024</a:t>
            </a:fld>
            <a:endParaRPr lang="es-PE" dirty="0"/>
          </a:p>
        </p:txBody>
      </p:sp>
      <p:sp>
        <p:nvSpPr>
          <p:cNvPr id="4" name="Footer Placeholder 3"/>
          <p:cNvSpPr>
            <a:spLocks noGrp="1"/>
          </p:cNvSpPr>
          <p:nvPr>
            <p:ph type="ftr" sz="quarter" idx="11"/>
          </p:nvPr>
        </p:nvSpPr>
        <p:spPr/>
        <p:txBody>
          <a:bodyPr/>
          <a:lstStyle/>
          <a:p>
            <a:endParaRPr lang="es-PE" dirty="0"/>
          </a:p>
        </p:txBody>
      </p:sp>
      <p:sp>
        <p:nvSpPr>
          <p:cNvPr id="5" name="Slide Number Placeholder 4"/>
          <p:cNvSpPr>
            <a:spLocks noGrp="1"/>
          </p:cNvSpPr>
          <p:nvPr>
            <p:ph type="sldNum" sz="quarter" idx="12"/>
          </p:nvPr>
        </p:nvSpPr>
        <p:spPr/>
        <p:txBody>
          <a:bodyPr/>
          <a:lstStyle/>
          <a:p>
            <a:fld id="{EE2300AE-3201-48C6-AC3E-F3A2112C586F}" type="slidenum">
              <a:rPr lang="es-PE" smtClean="0"/>
              <a:t>‹Nº›</a:t>
            </a:fld>
            <a:endParaRPr lang="es-PE" dirty="0"/>
          </a:p>
        </p:txBody>
      </p:sp>
    </p:spTree>
    <p:extLst>
      <p:ext uri="{BB962C8B-B14F-4D97-AF65-F5344CB8AC3E}">
        <p14:creationId xmlns:p14="http://schemas.microsoft.com/office/powerpoint/2010/main" val="8695113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0F5C8E6-AAEB-4FEE-832D-0BAB657FF9A4}" type="datetime1">
              <a:rPr lang="es-PE" smtClean="0"/>
              <a:t>20/05/2024</a:t>
            </a:fld>
            <a:endParaRPr lang="es-PE" dirty="0"/>
          </a:p>
        </p:txBody>
      </p:sp>
      <p:sp>
        <p:nvSpPr>
          <p:cNvPr id="5" name="Footer Placeholder 4"/>
          <p:cNvSpPr>
            <a:spLocks noGrp="1"/>
          </p:cNvSpPr>
          <p:nvPr>
            <p:ph type="ftr" sz="quarter" idx="11"/>
          </p:nvPr>
        </p:nvSpPr>
        <p:spPr/>
        <p:txBody>
          <a:bodyPr/>
          <a:lstStyle/>
          <a:p>
            <a:endParaRPr lang="es-PE" dirty="0"/>
          </a:p>
        </p:txBody>
      </p:sp>
      <p:sp>
        <p:nvSpPr>
          <p:cNvPr id="6" name="Slide Number Placeholder 5"/>
          <p:cNvSpPr>
            <a:spLocks noGrp="1"/>
          </p:cNvSpPr>
          <p:nvPr>
            <p:ph type="sldNum" sz="quarter" idx="12"/>
          </p:nvPr>
        </p:nvSpPr>
        <p:spPr/>
        <p:txBody>
          <a:bodyPr/>
          <a:lstStyle/>
          <a:p>
            <a:fld id="{EE2300AE-3201-48C6-AC3E-F3A2112C586F}" type="slidenum">
              <a:rPr lang="es-PE" smtClean="0"/>
              <a:t>‹Nº›</a:t>
            </a:fld>
            <a:endParaRPr lang="es-PE" dirty="0"/>
          </a:p>
        </p:txBody>
      </p:sp>
    </p:spTree>
    <p:extLst>
      <p:ext uri="{BB962C8B-B14F-4D97-AF65-F5344CB8AC3E}">
        <p14:creationId xmlns:p14="http://schemas.microsoft.com/office/powerpoint/2010/main" val="9388246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5A1B68A-AA21-45E0-921F-038EBD29F420}" type="datetime1">
              <a:rPr lang="es-PE" smtClean="0"/>
              <a:t>20/05/2024</a:t>
            </a:fld>
            <a:endParaRPr lang="es-PE" dirty="0"/>
          </a:p>
        </p:txBody>
      </p:sp>
      <p:sp>
        <p:nvSpPr>
          <p:cNvPr id="5" name="Footer Placeholder 4"/>
          <p:cNvSpPr>
            <a:spLocks noGrp="1"/>
          </p:cNvSpPr>
          <p:nvPr>
            <p:ph type="ftr" sz="quarter" idx="11"/>
          </p:nvPr>
        </p:nvSpPr>
        <p:spPr/>
        <p:txBody>
          <a:bodyPr/>
          <a:lstStyle/>
          <a:p>
            <a:endParaRPr lang="es-PE" dirty="0"/>
          </a:p>
        </p:txBody>
      </p:sp>
      <p:sp>
        <p:nvSpPr>
          <p:cNvPr id="6" name="Slide Number Placeholder 5"/>
          <p:cNvSpPr>
            <a:spLocks noGrp="1"/>
          </p:cNvSpPr>
          <p:nvPr>
            <p:ph type="sldNum" sz="quarter" idx="12"/>
          </p:nvPr>
        </p:nvSpPr>
        <p:spPr/>
        <p:txBody>
          <a:bodyPr/>
          <a:lstStyle/>
          <a:p>
            <a:fld id="{EE2300AE-3201-48C6-AC3E-F3A2112C586F}" type="slidenum">
              <a:rPr lang="es-PE" smtClean="0"/>
              <a:t>‹Nº›</a:t>
            </a:fld>
            <a:endParaRPr lang="es-PE" dirty="0"/>
          </a:p>
        </p:txBody>
      </p:sp>
    </p:spTree>
    <p:extLst>
      <p:ext uri="{BB962C8B-B14F-4D97-AF65-F5344CB8AC3E}">
        <p14:creationId xmlns:p14="http://schemas.microsoft.com/office/powerpoint/2010/main" val="1363338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021EA9-8799-2B9D-8BB1-87E88E0D2AC2}"/>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476C4A6E-B299-398F-9E04-BEBEF7B94E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696A51A-D0E1-00FB-B3C5-4D336FB026D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id="{67A90859-EF1E-FE77-2455-461AD67974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15B785F-0025-6DD5-944E-7227542D7C9D}"/>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id="{BA52B57B-369E-6D25-A087-3198DB6EEACD}"/>
              </a:ext>
            </a:extLst>
          </p:cNvPr>
          <p:cNvSpPr>
            <a:spLocks noGrp="1"/>
          </p:cNvSpPr>
          <p:nvPr>
            <p:ph type="dt" sz="half" idx="10"/>
          </p:nvPr>
        </p:nvSpPr>
        <p:spPr/>
        <p:txBody>
          <a:bodyPr/>
          <a:lstStyle/>
          <a:p>
            <a:fld id="{7AA8B5EF-976B-46A4-AA05-B2A2CADEB483}" type="datetimeFigureOut">
              <a:rPr lang="es-PE" smtClean="0"/>
              <a:t>20/05/2024</a:t>
            </a:fld>
            <a:endParaRPr lang="es-PE"/>
          </a:p>
        </p:txBody>
      </p:sp>
      <p:sp>
        <p:nvSpPr>
          <p:cNvPr id="8" name="Marcador de pie de página 7">
            <a:extLst>
              <a:ext uri="{FF2B5EF4-FFF2-40B4-BE49-F238E27FC236}">
                <a16:creationId xmlns:a16="http://schemas.microsoft.com/office/drawing/2014/main" id="{ACC3B4CD-D089-BAEB-E05F-9D890AC0C23E}"/>
              </a:ext>
            </a:extLst>
          </p:cNvPr>
          <p:cNvSpPr>
            <a:spLocks noGrp="1"/>
          </p:cNvSpPr>
          <p:nvPr>
            <p:ph type="ftr" sz="quarter" idx="11"/>
          </p:nvPr>
        </p:nvSpPr>
        <p:spPr/>
        <p:txBody>
          <a:bodyPr/>
          <a:lstStyle/>
          <a:p>
            <a:endParaRPr lang="es-PE"/>
          </a:p>
        </p:txBody>
      </p:sp>
      <p:sp>
        <p:nvSpPr>
          <p:cNvPr id="9" name="Marcador de número de diapositiva 8">
            <a:extLst>
              <a:ext uri="{FF2B5EF4-FFF2-40B4-BE49-F238E27FC236}">
                <a16:creationId xmlns:a16="http://schemas.microsoft.com/office/drawing/2014/main" id="{42A92036-709A-9883-BF81-1FB1D0A852CB}"/>
              </a:ext>
            </a:extLst>
          </p:cNvPr>
          <p:cNvSpPr>
            <a:spLocks noGrp="1"/>
          </p:cNvSpPr>
          <p:nvPr>
            <p:ph type="sldNum" sz="quarter" idx="12"/>
          </p:nvPr>
        </p:nvSpPr>
        <p:spPr/>
        <p:txBody>
          <a:bodyPr/>
          <a:lstStyle/>
          <a:p>
            <a:fld id="{5975112D-106E-4FD6-A642-05C8C6EBAA6E}" type="slidenum">
              <a:rPr lang="es-PE" smtClean="0"/>
              <a:t>‹Nº›</a:t>
            </a:fld>
            <a:endParaRPr lang="es-PE"/>
          </a:p>
        </p:txBody>
      </p:sp>
    </p:spTree>
    <p:extLst>
      <p:ext uri="{BB962C8B-B14F-4D97-AF65-F5344CB8AC3E}">
        <p14:creationId xmlns:p14="http://schemas.microsoft.com/office/powerpoint/2010/main" val="2853734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3BD8FF-9535-9414-9BF6-11E9AADA83B9}"/>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fecha 2">
            <a:extLst>
              <a:ext uri="{FF2B5EF4-FFF2-40B4-BE49-F238E27FC236}">
                <a16:creationId xmlns:a16="http://schemas.microsoft.com/office/drawing/2014/main" id="{4444ED34-1021-732C-1DE8-0B6349A0974A}"/>
              </a:ext>
            </a:extLst>
          </p:cNvPr>
          <p:cNvSpPr>
            <a:spLocks noGrp="1"/>
          </p:cNvSpPr>
          <p:nvPr>
            <p:ph type="dt" sz="half" idx="10"/>
          </p:nvPr>
        </p:nvSpPr>
        <p:spPr/>
        <p:txBody>
          <a:bodyPr/>
          <a:lstStyle/>
          <a:p>
            <a:fld id="{7AA8B5EF-976B-46A4-AA05-B2A2CADEB483}" type="datetimeFigureOut">
              <a:rPr lang="es-PE" smtClean="0"/>
              <a:t>20/05/2024</a:t>
            </a:fld>
            <a:endParaRPr lang="es-PE"/>
          </a:p>
        </p:txBody>
      </p:sp>
      <p:sp>
        <p:nvSpPr>
          <p:cNvPr id="4" name="Marcador de pie de página 3">
            <a:extLst>
              <a:ext uri="{FF2B5EF4-FFF2-40B4-BE49-F238E27FC236}">
                <a16:creationId xmlns:a16="http://schemas.microsoft.com/office/drawing/2014/main" id="{9F4C224F-A961-F36C-7B57-EA63053A5525}"/>
              </a:ext>
            </a:extLst>
          </p:cNvPr>
          <p:cNvSpPr>
            <a:spLocks noGrp="1"/>
          </p:cNvSpPr>
          <p:nvPr>
            <p:ph type="ftr" sz="quarter" idx="11"/>
          </p:nvPr>
        </p:nvSpPr>
        <p:spPr/>
        <p:txBody>
          <a:bodyPr/>
          <a:lstStyle/>
          <a:p>
            <a:endParaRPr lang="es-PE"/>
          </a:p>
        </p:txBody>
      </p:sp>
      <p:sp>
        <p:nvSpPr>
          <p:cNvPr id="5" name="Marcador de número de diapositiva 4">
            <a:extLst>
              <a:ext uri="{FF2B5EF4-FFF2-40B4-BE49-F238E27FC236}">
                <a16:creationId xmlns:a16="http://schemas.microsoft.com/office/drawing/2014/main" id="{E8EB82A8-A876-8462-5114-F09D6804BEFD}"/>
              </a:ext>
            </a:extLst>
          </p:cNvPr>
          <p:cNvSpPr>
            <a:spLocks noGrp="1"/>
          </p:cNvSpPr>
          <p:nvPr>
            <p:ph type="sldNum" sz="quarter" idx="12"/>
          </p:nvPr>
        </p:nvSpPr>
        <p:spPr/>
        <p:txBody>
          <a:bodyPr/>
          <a:lstStyle/>
          <a:p>
            <a:fld id="{5975112D-106E-4FD6-A642-05C8C6EBAA6E}" type="slidenum">
              <a:rPr lang="es-PE" smtClean="0"/>
              <a:t>‹Nº›</a:t>
            </a:fld>
            <a:endParaRPr lang="es-PE"/>
          </a:p>
        </p:txBody>
      </p:sp>
    </p:spTree>
    <p:extLst>
      <p:ext uri="{BB962C8B-B14F-4D97-AF65-F5344CB8AC3E}">
        <p14:creationId xmlns:p14="http://schemas.microsoft.com/office/powerpoint/2010/main" val="3392352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023CE10-CA11-9352-3BC9-1936B5A3FD8D}"/>
              </a:ext>
            </a:extLst>
          </p:cNvPr>
          <p:cNvSpPr>
            <a:spLocks noGrp="1"/>
          </p:cNvSpPr>
          <p:nvPr>
            <p:ph type="dt" sz="half" idx="10"/>
          </p:nvPr>
        </p:nvSpPr>
        <p:spPr/>
        <p:txBody>
          <a:bodyPr/>
          <a:lstStyle/>
          <a:p>
            <a:fld id="{7AA8B5EF-976B-46A4-AA05-B2A2CADEB483}" type="datetimeFigureOut">
              <a:rPr lang="es-PE" smtClean="0"/>
              <a:t>20/05/2024</a:t>
            </a:fld>
            <a:endParaRPr lang="es-PE"/>
          </a:p>
        </p:txBody>
      </p:sp>
      <p:sp>
        <p:nvSpPr>
          <p:cNvPr id="3" name="Marcador de pie de página 2">
            <a:extLst>
              <a:ext uri="{FF2B5EF4-FFF2-40B4-BE49-F238E27FC236}">
                <a16:creationId xmlns:a16="http://schemas.microsoft.com/office/drawing/2014/main" id="{49631017-6D79-8789-6E9C-11B2400B2191}"/>
              </a:ext>
            </a:extLst>
          </p:cNvPr>
          <p:cNvSpPr>
            <a:spLocks noGrp="1"/>
          </p:cNvSpPr>
          <p:nvPr>
            <p:ph type="ftr" sz="quarter" idx="11"/>
          </p:nvPr>
        </p:nvSpPr>
        <p:spPr/>
        <p:txBody>
          <a:bodyPr/>
          <a:lstStyle/>
          <a:p>
            <a:endParaRPr lang="es-PE"/>
          </a:p>
        </p:txBody>
      </p:sp>
      <p:sp>
        <p:nvSpPr>
          <p:cNvPr id="4" name="Marcador de número de diapositiva 3">
            <a:extLst>
              <a:ext uri="{FF2B5EF4-FFF2-40B4-BE49-F238E27FC236}">
                <a16:creationId xmlns:a16="http://schemas.microsoft.com/office/drawing/2014/main" id="{77700A43-C557-E146-D54C-329643053DC8}"/>
              </a:ext>
            </a:extLst>
          </p:cNvPr>
          <p:cNvSpPr>
            <a:spLocks noGrp="1"/>
          </p:cNvSpPr>
          <p:nvPr>
            <p:ph type="sldNum" sz="quarter" idx="12"/>
          </p:nvPr>
        </p:nvSpPr>
        <p:spPr/>
        <p:txBody>
          <a:bodyPr/>
          <a:lstStyle/>
          <a:p>
            <a:fld id="{5975112D-106E-4FD6-A642-05C8C6EBAA6E}" type="slidenum">
              <a:rPr lang="es-PE" smtClean="0"/>
              <a:t>‹Nº›</a:t>
            </a:fld>
            <a:endParaRPr lang="es-PE"/>
          </a:p>
        </p:txBody>
      </p:sp>
    </p:spTree>
    <p:extLst>
      <p:ext uri="{BB962C8B-B14F-4D97-AF65-F5344CB8AC3E}">
        <p14:creationId xmlns:p14="http://schemas.microsoft.com/office/powerpoint/2010/main" val="4036455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6061CC-0BB7-2C79-C17A-76C662B4358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914BB87D-6635-09E2-0553-9C11BE6BBE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id="{9D8DAC62-5383-C126-D55A-C6EC4EAE99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BCD6210-2DA7-0B60-B3EE-9C478EC8F141}"/>
              </a:ext>
            </a:extLst>
          </p:cNvPr>
          <p:cNvSpPr>
            <a:spLocks noGrp="1"/>
          </p:cNvSpPr>
          <p:nvPr>
            <p:ph type="dt" sz="half" idx="10"/>
          </p:nvPr>
        </p:nvSpPr>
        <p:spPr/>
        <p:txBody>
          <a:bodyPr/>
          <a:lstStyle/>
          <a:p>
            <a:fld id="{7AA8B5EF-976B-46A4-AA05-B2A2CADEB483}" type="datetimeFigureOut">
              <a:rPr lang="es-PE" smtClean="0"/>
              <a:t>20/05/2024</a:t>
            </a:fld>
            <a:endParaRPr lang="es-PE"/>
          </a:p>
        </p:txBody>
      </p:sp>
      <p:sp>
        <p:nvSpPr>
          <p:cNvPr id="6" name="Marcador de pie de página 5">
            <a:extLst>
              <a:ext uri="{FF2B5EF4-FFF2-40B4-BE49-F238E27FC236}">
                <a16:creationId xmlns:a16="http://schemas.microsoft.com/office/drawing/2014/main" id="{2F1509B3-B465-54AF-D58A-DA1906A19A53}"/>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959A7A95-2F61-7174-A8E1-8F19F8A9E093}"/>
              </a:ext>
            </a:extLst>
          </p:cNvPr>
          <p:cNvSpPr>
            <a:spLocks noGrp="1"/>
          </p:cNvSpPr>
          <p:nvPr>
            <p:ph type="sldNum" sz="quarter" idx="12"/>
          </p:nvPr>
        </p:nvSpPr>
        <p:spPr/>
        <p:txBody>
          <a:bodyPr/>
          <a:lstStyle/>
          <a:p>
            <a:fld id="{5975112D-106E-4FD6-A642-05C8C6EBAA6E}" type="slidenum">
              <a:rPr lang="es-PE" smtClean="0"/>
              <a:t>‹Nº›</a:t>
            </a:fld>
            <a:endParaRPr lang="es-PE"/>
          </a:p>
        </p:txBody>
      </p:sp>
    </p:spTree>
    <p:extLst>
      <p:ext uri="{BB962C8B-B14F-4D97-AF65-F5344CB8AC3E}">
        <p14:creationId xmlns:p14="http://schemas.microsoft.com/office/powerpoint/2010/main" val="1217668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D07EDD-E12F-9391-51CD-0CAA74FA940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E5576C39-B1EF-A5E2-5809-1F044B6767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7D39C9A8-04DB-4BD3-1C7D-6913C353A4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DA3F0CE-8076-D6DB-086C-1D51F5AFD613}"/>
              </a:ext>
            </a:extLst>
          </p:cNvPr>
          <p:cNvSpPr>
            <a:spLocks noGrp="1"/>
          </p:cNvSpPr>
          <p:nvPr>
            <p:ph type="dt" sz="half" idx="10"/>
          </p:nvPr>
        </p:nvSpPr>
        <p:spPr/>
        <p:txBody>
          <a:bodyPr/>
          <a:lstStyle/>
          <a:p>
            <a:fld id="{7AA8B5EF-976B-46A4-AA05-B2A2CADEB483}" type="datetimeFigureOut">
              <a:rPr lang="es-PE" smtClean="0"/>
              <a:t>20/05/2024</a:t>
            </a:fld>
            <a:endParaRPr lang="es-PE"/>
          </a:p>
        </p:txBody>
      </p:sp>
      <p:sp>
        <p:nvSpPr>
          <p:cNvPr id="6" name="Marcador de pie de página 5">
            <a:extLst>
              <a:ext uri="{FF2B5EF4-FFF2-40B4-BE49-F238E27FC236}">
                <a16:creationId xmlns:a16="http://schemas.microsoft.com/office/drawing/2014/main" id="{78FD5D62-3420-C399-C832-39C00CB0C9E3}"/>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DF9BF7A4-418E-1C32-28A5-8C298BAB2B33}"/>
              </a:ext>
            </a:extLst>
          </p:cNvPr>
          <p:cNvSpPr>
            <a:spLocks noGrp="1"/>
          </p:cNvSpPr>
          <p:nvPr>
            <p:ph type="sldNum" sz="quarter" idx="12"/>
          </p:nvPr>
        </p:nvSpPr>
        <p:spPr/>
        <p:txBody>
          <a:bodyPr/>
          <a:lstStyle/>
          <a:p>
            <a:fld id="{5975112D-106E-4FD6-A642-05C8C6EBAA6E}" type="slidenum">
              <a:rPr lang="es-PE" smtClean="0"/>
              <a:t>‹Nº›</a:t>
            </a:fld>
            <a:endParaRPr lang="es-PE"/>
          </a:p>
        </p:txBody>
      </p:sp>
    </p:spTree>
    <p:extLst>
      <p:ext uri="{BB962C8B-B14F-4D97-AF65-F5344CB8AC3E}">
        <p14:creationId xmlns:p14="http://schemas.microsoft.com/office/powerpoint/2010/main" val="849704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CC0FF88-F7D4-6766-87A8-10B800D608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E0E2BF0F-0CD3-16E0-9E2F-B40E1B8E00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841CF9B2-D58B-CE94-A373-0A707B7133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AA8B5EF-976B-46A4-AA05-B2A2CADEB483}" type="datetimeFigureOut">
              <a:rPr lang="es-PE" smtClean="0"/>
              <a:t>20/05/2024</a:t>
            </a:fld>
            <a:endParaRPr lang="es-PE"/>
          </a:p>
        </p:txBody>
      </p:sp>
      <p:sp>
        <p:nvSpPr>
          <p:cNvPr id="5" name="Marcador de pie de página 4">
            <a:extLst>
              <a:ext uri="{FF2B5EF4-FFF2-40B4-BE49-F238E27FC236}">
                <a16:creationId xmlns:a16="http://schemas.microsoft.com/office/drawing/2014/main" id="{1F263F11-4B0F-D1FD-C1F3-CAAB316780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PE"/>
          </a:p>
        </p:txBody>
      </p:sp>
      <p:sp>
        <p:nvSpPr>
          <p:cNvPr id="6" name="Marcador de número de diapositiva 5">
            <a:extLst>
              <a:ext uri="{FF2B5EF4-FFF2-40B4-BE49-F238E27FC236}">
                <a16:creationId xmlns:a16="http://schemas.microsoft.com/office/drawing/2014/main" id="{7A759CA0-8C1E-A1D3-A9D6-AEE549CA60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975112D-106E-4FD6-A642-05C8C6EBAA6E}" type="slidenum">
              <a:rPr lang="es-PE" smtClean="0"/>
              <a:t>‹Nº›</a:t>
            </a:fld>
            <a:endParaRPr lang="es-PE"/>
          </a:p>
        </p:txBody>
      </p:sp>
    </p:spTree>
    <p:extLst>
      <p:ext uri="{BB962C8B-B14F-4D97-AF65-F5344CB8AC3E}">
        <p14:creationId xmlns:p14="http://schemas.microsoft.com/office/powerpoint/2010/main" val="1788560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AA8B5EF-976B-46A4-AA05-B2A2CADEB483}" type="datetimeFigureOut">
              <a:rPr lang="es-PE" smtClean="0"/>
              <a:t>20/05/2024</a:t>
            </a:fld>
            <a:endParaRPr lang="es-PE"/>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s-PE"/>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975112D-106E-4FD6-A642-05C8C6EBAA6E}" type="slidenum">
              <a:rPr lang="es-PE" smtClean="0"/>
              <a:t>‹Nº›</a:t>
            </a:fld>
            <a:endParaRPr lang="es-PE"/>
          </a:p>
        </p:txBody>
      </p:sp>
    </p:spTree>
    <p:extLst>
      <p:ext uri="{BB962C8B-B14F-4D97-AF65-F5344CB8AC3E}">
        <p14:creationId xmlns:p14="http://schemas.microsoft.com/office/powerpoint/2010/main" val="20438525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14B8C4E-E535-459B-B779-ED742D471771}" type="datetime1">
              <a:rPr lang="es-PE" smtClean="0"/>
              <a:t>20/05/2024</a:t>
            </a:fld>
            <a:endParaRPr lang="es-PE"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s-PE"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EE2300AE-3201-48C6-AC3E-F3A2112C586F}" type="slidenum">
              <a:rPr lang="es-PE" smtClean="0"/>
              <a:t>‹Nº›</a:t>
            </a:fld>
            <a:endParaRPr lang="es-PE" dirty="0"/>
          </a:p>
        </p:txBody>
      </p:sp>
    </p:spTree>
    <p:extLst>
      <p:ext uri="{BB962C8B-B14F-4D97-AF65-F5344CB8AC3E}">
        <p14:creationId xmlns:p14="http://schemas.microsoft.com/office/powerpoint/2010/main" val="534377777"/>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hyperlink" Target="https://grydd.com/es/negocios-inteligentes-mejora-tu-inteligencia-empresaria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a:extLst>
              <a:ext uri="{FF2B5EF4-FFF2-40B4-BE49-F238E27FC236}">
                <a16:creationId xmlns:a16="http://schemas.microsoft.com/office/drawing/2014/main" id="{4774D0F8-8086-83CF-2193-2D2E57D4D457}"/>
              </a:ext>
            </a:extLst>
          </p:cNvPr>
          <p:cNvSpPr txBox="1"/>
          <p:nvPr/>
        </p:nvSpPr>
        <p:spPr>
          <a:xfrm>
            <a:off x="630936" y="640080"/>
            <a:ext cx="4818888" cy="148132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000" b="1" kern="1200">
                <a:solidFill>
                  <a:schemeClr val="tx1"/>
                </a:solidFill>
                <a:latin typeface="+mj-lt"/>
                <a:ea typeface="+mj-ea"/>
                <a:cs typeface="+mj-cs"/>
              </a:rPr>
              <a:t>¿QUÉ ES LA INTELIGENCIA DE NEGOCIOS?</a:t>
            </a:r>
          </a:p>
        </p:txBody>
      </p:sp>
      <p:sp>
        <p:nvSpPr>
          <p:cNvPr id="103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4D4A9019-36AD-B982-A51B-BE45533952BD}"/>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algn="just">
              <a:lnSpc>
                <a:spcPct val="90000"/>
              </a:lnSpc>
              <a:spcAft>
                <a:spcPts val="600"/>
              </a:spcAft>
              <a:buFont typeface="Arial" panose="020B0604020202020204" pitchFamily="34" charset="0"/>
              <a:buChar char="•"/>
            </a:pPr>
            <a:r>
              <a:rPr lang="en-US" sz="2200" dirty="0">
                <a:highlight>
                  <a:srgbClr val="FFFFFF"/>
                </a:highlight>
              </a:rPr>
              <a:t>L</a:t>
            </a:r>
            <a:r>
              <a:rPr lang="en-US" sz="2200" i="0" dirty="0">
                <a:effectLst/>
                <a:highlight>
                  <a:srgbClr val="FFFFFF"/>
                </a:highlight>
              </a:rPr>
              <a:t>a </a:t>
            </a:r>
            <a:r>
              <a:rPr lang="en-US" sz="2200" i="0" dirty="0" err="1">
                <a:effectLst/>
                <a:highlight>
                  <a:srgbClr val="FFFFFF"/>
                </a:highlight>
              </a:rPr>
              <a:t>inteligencia</a:t>
            </a:r>
            <a:r>
              <a:rPr lang="en-US" sz="2200" i="0" dirty="0">
                <a:effectLst/>
                <a:highlight>
                  <a:srgbClr val="FFFFFF"/>
                </a:highlight>
              </a:rPr>
              <a:t> de </a:t>
            </a:r>
            <a:r>
              <a:rPr lang="en-US" sz="2200" i="0" dirty="0" err="1">
                <a:effectLst/>
                <a:highlight>
                  <a:srgbClr val="FFFFFF"/>
                </a:highlight>
              </a:rPr>
              <a:t>negocios</a:t>
            </a:r>
            <a:r>
              <a:rPr lang="en-US" sz="2200" i="0" dirty="0">
                <a:effectLst/>
                <a:highlight>
                  <a:srgbClr val="FFFFFF"/>
                </a:highlight>
              </a:rPr>
              <a:t> (BI, </a:t>
            </a:r>
            <a:r>
              <a:rPr lang="en-US" sz="2200" i="0" dirty="0" err="1">
                <a:effectLst/>
                <a:highlight>
                  <a:srgbClr val="FFFFFF"/>
                </a:highlight>
              </a:rPr>
              <a:t>por</a:t>
            </a:r>
            <a:r>
              <a:rPr lang="en-US" sz="2200" i="0" dirty="0">
                <a:effectLst/>
                <a:highlight>
                  <a:srgbClr val="FFFFFF"/>
                </a:highlight>
              </a:rPr>
              <a:t> sus </a:t>
            </a:r>
            <a:r>
              <a:rPr lang="en-US" sz="2200" i="0" dirty="0" err="1">
                <a:effectLst/>
                <a:highlight>
                  <a:srgbClr val="FFFFFF"/>
                </a:highlight>
              </a:rPr>
              <a:t>siglas</a:t>
            </a:r>
            <a:r>
              <a:rPr lang="en-US" sz="2200" i="0" dirty="0">
                <a:effectLst/>
                <a:highlight>
                  <a:srgbClr val="FFFFFF"/>
                </a:highlight>
              </a:rPr>
              <a:t> </a:t>
            </a:r>
            <a:r>
              <a:rPr lang="en-US" sz="2200" i="0" dirty="0" err="1">
                <a:effectLst/>
                <a:highlight>
                  <a:srgbClr val="FFFFFF"/>
                </a:highlight>
              </a:rPr>
              <a:t>en</a:t>
            </a:r>
            <a:r>
              <a:rPr lang="en-US" sz="2200" i="0" dirty="0">
                <a:effectLst/>
                <a:highlight>
                  <a:srgbClr val="FFFFFF"/>
                </a:highlight>
              </a:rPr>
              <a:t> </a:t>
            </a:r>
            <a:r>
              <a:rPr lang="en-US" sz="2200" i="0" dirty="0" err="1">
                <a:effectLst/>
                <a:highlight>
                  <a:srgbClr val="FFFFFF"/>
                </a:highlight>
              </a:rPr>
              <a:t>inglés</a:t>
            </a:r>
            <a:r>
              <a:rPr lang="en-US" sz="2200" i="0" dirty="0">
                <a:effectLst/>
                <a:highlight>
                  <a:srgbClr val="FFFFFF"/>
                </a:highlight>
              </a:rPr>
              <a:t>) es un conjunto de </a:t>
            </a:r>
            <a:r>
              <a:rPr lang="en-US" sz="2200" i="0" dirty="0" err="1">
                <a:effectLst/>
                <a:highlight>
                  <a:srgbClr val="FFFFFF"/>
                </a:highlight>
              </a:rPr>
              <a:t>estrategias</a:t>
            </a:r>
            <a:r>
              <a:rPr lang="en-US" sz="2200" i="0" dirty="0">
                <a:effectLst/>
                <a:highlight>
                  <a:srgbClr val="FFFFFF"/>
                </a:highlight>
              </a:rPr>
              <a:t>, tecnologías y </a:t>
            </a:r>
            <a:r>
              <a:rPr lang="en-US" sz="2200" i="0" dirty="0" err="1">
                <a:effectLst/>
                <a:highlight>
                  <a:srgbClr val="FFFFFF"/>
                </a:highlight>
              </a:rPr>
              <a:t>procesos</a:t>
            </a:r>
            <a:r>
              <a:rPr lang="en-US" sz="2200" i="0" dirty="0">
                <a:effectLst/>
                <a:highlight>
                  <a:srgbClr val="FFFFFF"/>
                </a:highlight>
              </a:rPr>
              <a:t> que las </a:t>
            </a:r>
            <a:r>
              <a:rPr lang="en-US" sz="2200" i="0" dirty="0" err="1">
                <a:effectLst/>
                <a:highlight>
                  <a:srgbClr val="FFFFFF"/>
                </a:highlight>
              </a:rPr>
              <a:t>empresas</a:t>
            </a:r>
            <a:r>
              <a:rPr lang="en-US" sz="2200" i="0" dirty="0">
                <a:effectLst/>
                <a:highlight>
                  <a:srgbClr val="FFFFFF"/>
                </a:highlight>
              </a:rPr>
              <a:t> </a:t>
            </a:r>
            <a:r>
              <a:rPr lang="es-PE" sz="2200" i="0" dirty="0">
                <a:effectLst/>
                <a:highlight>
                  <a:srgbClr val="FFFFFF"/>
                </a:highlight>
              </a:rPr>
              <a:t>utilizan</a:t>
            </a:r>
            <a:r>
              <a:rPr lang="en-US" sz="2200" i="0" dirty="0">
                <a:effectLst/>
                <a:highlight>
                  <a:srgbClr val="FFFFFF"/>
                </a:highlight>
              </a:rPr>
              <a:t> para </a:t>
            </a:r>
            <a:r>
              <a:rPr lang="en-US" sz="2200" i="0" dirty="0" err="1">
                <a:effectLst/>
                <a:highlight>
                  <a:srgbClr val="FFFFFF"/>
                </a:highlight>
              </a:rPr>
              <a:t>recopilar</a:t>
            </a:r>
            <a:r>
              <a:rPr lang="en-US" sz="2200" i="0" dirty="0">
                <a:effectLst/>
                <a:highlight>
                  <a:srgbClr val="FFFFFF"/>
                </a:highlight>
              </a:rPr>
              <a:t>, </a:t>
            </a:r>
            <a:r>
              <a:rPr lang="en-US" sz="2200" i="0" dirty="0" err="1">
                <a:effectLst/>
                <a:highlight>
                  <a:srgbClr val="FFFFFF"/>
                </a:highlight>
              </a:rPr>
              <a:t>analizar</a:t>
            </a:r>
            <a:r>
              <a:rPr lang="en-US" sz="2200" i="0" dirty="0">
                <a:effectLst/>
                <a:highlight>
                  <a:srgbClr val="FFFFFF"/>
                </a:highlight>
              </a:rPr>
              <a:t> y transformar </a:t>
            </a:r>
            <a:r>
              <a:rPr lang="en-US" sz="2200" i="0" dirty="0" err="1">
                <a:effectLst/>
                <a:highlight>
                  <a:srgbClr val="FFFFFF"/>
                </a:highlight>
              </a:rPr>
              <a:t>datos</a:t>
            </a:r>
            <a:r>
              <a:rPr lang="en-US" sz="2200" i="0" dirty="0">
                <a:effectLst/>
                <a:highlight>
                  <a:srgbClr val="FFFFFF"/>
                </a:highlight>
              </a:rPr>
              <a:t> </a:t>
            </a:r>
            <a:r>
              <a:rPr lang="en-US" sz="2200" i="0" dirty="0" err="1">
                <a:effectLst/>
                <a:highlight>
                  <a:srgbClr val="FFFFFF"/>
                </a:highlight>
              </a:rPr>
              <a:t>en</a:t>
            </a:r>
            <a:r>
              <a:rPr lang="en-US" sz="2200" i="0" dirty="0">
                <a:effectLst/>
                <a:highlight>
                  <a:srgbClr val="FFFFFF"/>
                </a:highlight>
              </a:rPr>
              <a:t> </a:t>
            </a:r>
            <a:r>
              <a:rPr lang="en-US" sz="2200" i="0" dirty="0" err="1">
                <a:effectLst/>
                <a:highlight>
                  <a:srgbClr val="FFFFFF"/>
                </a:highlight>
              </a:rPr>
              <a:t>información</a:t>
            </a:r>
            <a:r>
              <a:rPr lang="en-US" sz="2200" i="0" dirty="0">
                <a:effectLst/>
                <a:highlight>
                  <a:srgbClr val="FFFFFF"/>
                </a:highlight>
              </a:rPr>
              <a:t> </a:t>
            </a:r>
            <a:r>
              <a:rPr lang="en-US" sz="2200" i="0" dirty="0" err="1">
                <a:effectLst/>
                <a:highlight>
                  <a:srgbClr val="FFFFFF"/>
                </a:highlight>
              </a:rPr>
              <a:t>útil</a:t>
            </a:r>
            <a:r>
              <a:rPr lang="en-US" sz="2200" i="0" dirty="0">
                <a:effectLst/>
                <a:highlight>
                  <a:srgbClr val="FFFFFF"/>
                </a:highlight>
              </a:rPr>
              <a:t> y </a:t>
            </a:r>
            <a:r>
              <a:rPr lang="en-US" sz="2200" i="0" noProof="1">
                <a:effectLst/>
                <a:highlight>
                  <a:srgbClr val="FFFFFF"/>
                </a:highlight>
              </a:rPr>
              <a:t>accionable</a:t>
            </a:r>
            <a:r>
              <a:rPr lang="en-US" sz="2200" i="0" dirty="0">
                <a:effectLst/>
                <a:highlight>
                  <a:srgbClr val="FFFFFF"/>
                </a:highlight>
              </a:rPr>
              <a:t>. Esta </a:t>
            </a:r>
            <a:r>
              <a:rPr lang="en-US" sz="2200" i="0" dirty="0" err="1">
                <a:effectLst/>
                <a:highlight>
                  <a:srgbClr val="FFFFFF"/>
                </a:highlight>
              </a:rPr>
              <a:t>información</a:t>
            </a:r>
            <a:r>
              <a:rPr lang="en-US" sz="2200" i="0" dirty="0">
                <a:effectLst/>
                <a:highlight>
                  <a:srgbClr val="FFFFFF"/>
                </a:highlight>
              </a:rPr>
              <a:t> </a:t>
            </a:r>
            <a:r>
              <a:rPr lang="en-US" sz="2200" i="0" dirty="0" err="1">
                <a:effectLst/>
                <a:highlight>
                  <a:srgbClr val="FFFFFF"/>
                </a:highlight>
              </a:rPr>
              <a:t>permite</a:t>
            </a:r>
            <a:r>
              <a:rPr lang="en-US" sz="2200" i="0" dirty="0">
                <a:effectLst/>
                <a:highlight>
                  <a:srgbClr val="FFFFFF"/>
                </a:highlight>
              </a:rPr>
              <a:t> a las </a:t>
            </a:r>
            <a:r>
              <a:rPr lang="es-PE" sz="2200" i="0" dirty="0">
                <a:effectLst/>
                <a:highlight>
                  <a:srgbClr val="FFFFFF"/>
                </a:highlight>
              </a:rPr>
              <a:t>organizaciones</a:t>
            </a:r>
            <a:r>
              <a:rPr lang="en-US" sz="2200" i="0" dirty="0">
                <a:effectLst/>
                <a:highlight>
                  <a:srgbClr val="FFFFFF"/>
                </a:highlight>
              </a:rPr>
              <a:t> </a:t>
            </a:r>
            <a:r>
              <a:rPr lang="en-US" sz="2200" i="0" dirty="0" err="1">
                <a:effectLst/>
                <a:highlight>
                  <a:srgbClr val="FFFFFF"/>
                </a:highlight>
              </a:rPr>
              <a:t>tomar</a:t>
            </a:r>
            <a:r>
              <a:rPr lang="en-US" sz="2200" i="0" dirty="0">
                <a:effectLst/>
                <a:highlight>
                  <a:srgbClr val="FFFFFF"/>
                </a:highlight>
              </a:rPr>
              <a:t> </a:t>
            </a:r>
            <a:r>
              <a:rPr lang="en-US" sz="2200" i="0" dirty="0" err="1">
                <a:effectLst/>
                <a:highlight>
                  <a:srgbClr val="FFFFFF"/>
                </a:highlight>
              </a:rPr>
              <a:t>decisiones</a:t>
            </a:r>
            <a:r>
              <a:rPr lang="en-US" sz="2200" i="0" dirty="0">
                <a:effectLst/>
                <a:highlight>
                  <a:srgbClr val="FFFFFF"/>
                </a:highlight>
              </a:rPr>
              <a:t> </a:t>
            </a:r>
            <a:r>
              <a:rPr lang="en-US" sz="2200" i="0" dirty="0" err="1">
                <a:effectLst/>
                <a:highlight>
                  <a:srgbClr val="FFFFFF"/>
                </a:highlight>
              </a:rPr>
              <a:t>informadas</a:t>
            </a:r>
            <a:r>
              <a:rPr lang="en-US" sz="2200" i="0" dirty="0">
                <a:effectLst/>
                <a:highlight>
                  <a:srgbClr val="FFFFFF"/>
                </a:highlight>
              </a:rPr>
              <a:t> y estratégicas basadas </a:t>
            </a:r>
            <a:r>
              <a:rPr lang="en-US" sz="2200" i="0" dirty="0" err="1">
                <a:effectLst/>
                <a:highlight>
                  <a:srgbClr val="FFFFFF"/>
                </a:highlight>
              </a:rPr>
              <a:t>en</a:t>
            </a:r>
            <a:r>
              <a:rPr lang="en-US" sz="2200" i="0" dirty="0">
                <a:effectLst/>
                <a:highlight>
                  <a:srgbClr val="FFFFFF"/>
                </a:highlight>
              </a:rPr>
              <a:t> </a:t>
            </a:r>
            <a:r>
              <a:rPr lang="en-US" sz="2200" i="0" dirty="0" err="1">
                <a:effectLst/>
                <a:highlight>
                  <a:srgbClr val="FFFFFF"/>
                </a:highlight>
              </a:rPr>
              <a:t>datos</a:t>
            </a:r>
            <a:r>
              <a:rPr lang="en-US" sz="2200" i="0" dirty="0">
                <a:effectLst/>
                <a:highlight>
                  <a:srgbClr val="FFFFFF"/>
                </a:highlight>
              </a:rPr>
              <a:t>.</a:t>
            </a:r>
            <a:endParaRPr lang="en-US" sz="2200" dirty="0"/>
          </a:p>
        </p:txBody>
      </p:sp>
      <p:pic>
        <p:nvPicPr>
          <p:cNvPr id="1026" name="Picture 2" descr="Sistemas de Información. El Business Intelligence. – Juan Barrios">
            <a:extLst>
              <a:ext uri="{FF2B5EF4-FFF2-40B4-BE49-F238E27FC236}">
                <a16:creationId xmlns:a16="http://schemas.microsoft.com/office/drawing/2014/main" id="{F9187E14-BFD6-18E2-DA7E-DB790DD9793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699516"/>
            <a:ext cx="5458968" cy="5458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114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blip>
          <a:srcRect/>
          <a:stretch>
            <a:fillRect t="-9000" b="-9000"/>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77F6763E-F3E5-28EB-34F7-198C25F07D99}"/>
              </a:ext>
            </a:extLst>
          </p:cNvPr>
          <p:cNvSpPr txBox="1"/>
          <p:nvPr/>
        </p:nvSpPr>
        <p:spPr>
          <a:xfrm>
            <a:off x="781665" y="165747"/>
            <a:ext cx="8170606" cy="830997"/>
          </a:xfrm>
          <a:prstGeom prst="rect">
            <a:avLst/>
          </a:prstGeom>
          <a:noFill/>
          <a:effectLst>
            <a:glow rad="101600">
              <a:schemeClr val="accent3">
                <a:satMod val="175000"/>
                <a:alpha val="40000"/>
              </a:schemeClr>
            </a:glow>
            <a:outerShdw blurRad="50800" dist="38100" dir="16200000" rotWithShape="0">
              <a:prstClr val="black">
                <a:alpha val="40000"/>
              </a:prstClr>
            </a:outerShdw>
          </a:effectLst>
          <a:scene3d>
            <a:camera prst="orthographicFront"/>
            <a:lightRig rig="threePt" dir="t"/>
          </a:scene3d>
          <a:sp3d>
            <a:bevelT prst="relaxedInset"/>
          </a:sp3d>
        </p:spPr>
        <p:txBody>
          <a:bodyPr wrap="square" rtlCol="0">
            <a:spAutoFit/>
          </a:bodyPr>
          <a:lstStyle/>
          <a:p>
            <a:r>
              <a:rPr lang="es-ES" sz="4800" b="1" dirty="0"/>
              <a:t>Caso compañía estatal</a:t>
            </a:r>
            <a:endParaRPr lang="es-PE" sz="4800" b="1" dirty="0"/>
          </a:p>
        </p:txBody>
      </p:sp>
      <p:sp>
        <p:nvSpPr>
          <p:cNvPr id="6" name="CuadroTexto 5">
            <a:extLst>
              <a:ext uri="{FF2B5EF4-FFF2-40B4-BE49-F238E27FC236}">
                <a16:creationId xmlns:a16="http://schemas.microsoft.com/office/drawing/2014/main" id="{17C2FB3C-E12C-3962-172E-5519C8787AAF}"/>
              </a:ext>
            </a:extLst>
          </p:cNvPr>
          <p:cNvSpPr txBox="1"/>
          <p:nvPr/>
        </p:nvSpPr>
        <p:spPr>
          <a:xfrm>
            <a:off x="1131939" y="996744"/>
            <a:ext cx="10799506" cy="5262979"/>
          </a:xfrm>
          <a:prstGeom prst="rect">
            <a:avLst/>
          </a:prstGeom>
          <a:solidFill>
            <a:schemeClr val="bg1"/>
          </a:solidFill>
        </p:spPr>
        <p:txBody>
          <a:bodyPr wrap="square">
            <a:spAutoFit/>
          </a:bodyPr>
          <a:lstStyle/>
          <a:p>
            <a:pPr algn="just"/>
            <a:endParaRPr lang="es-ES" sz="2400" dirty="0"/>
          </a:p>
          <a:p>
            <a:pPr algn="just"/>
            <a:r>
              <a:rPr lang="es-ES" sz="2400" dirty="0"/>
              <a:t>Una entidad del estado proyecta un desarrollo analítico con respecto a las infracciones de tránsito, para la cual nos brinda la siguiente información.</a:t>
            </a:r>
          </a:p>
          <a:p>
            <a:pPr algn="just"/>
            <a:endParaRPr lang="es-ES" sz="2400" dirty="0"/>
          </a:p>
          <a:p>
            <a:pPr algn="just"/>
            <a:r>
              <a:rPr lang="es-ES" sz="2400" dirty="0"/>
              <a:t>"Interesa analizar la información de cuantas infracciones de tránsito han ocurrido por determinado tipo, así como el número de infracciones por vehículo y propietario. Además, es importante tener el monto generado por dichas infracciones por cada vehículo, propietario y tipo de infracción. Se debe tener presente que, existen algunas papeletas que no han sido canceladas por los usuarios por lo que es importante saber cuántas de éstas se encuentran en esta situación y cuantos días transcurrieron para aquellas que ya fueron canceladas.</a:t>
            </a:r>
          </a:p>
          <a:p>
            <a:pPr algn="just"/>
            <a:endParaRPr lang="es-ES" sz="2400" dirty="0"/>
          </a:p>
          <a:p>
            <a:pPr algn="just"/>
            <a:r>
              <a:rPr lang="es-ES" sz="2400" dirty="0"/>
              <a:t>Dicho análisis debe considerar comparativos, y totales por distintos períodos de tiempo."</a:t>
            </a:r>
            <a:endParaRPr lang="es-PE" sz="2400" dirty="0"/>
          </a:p>
        </p:txBody>
      </p:sp>
    </p:spTree>
    <p:extLst>
      <p:ext uri="{BB962C8B-B14F-4D97-AF65-F5344CB8AC3E}">
        <p14:creationId xmlns:p14="http://schemas.microsoft.com/office/powerpoint/2010/main" val="3527925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96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42E1D90B-4EEF-FC5A-4FCD-3605E950C1CB}"/>
              </a:ext>
            </a:extLst>
          </p:cNvPr>
          <p:cNvPicPr>
            <a:picLocks noChangeAspect="1"/>
          </p:cNvPicPr>
          <p:nvPr/>
        </p:nvPicPr>
        <p:blipFill>
          <a:blip r:embed="rId2"/>
          <a:stretch>
            <a:fillRect/>
          </a:stretch>
        </p:blipFill>
        <p:spPr>
          <a:xfrm>
            <a:off x="643467" y="893573"/>
            <a:ext cx="10905066" cy="5070854"/>
          </a:xfrm>
          <a:prstGeom prst="rect">
            <a:avLst/>
          </a:prstGeom>
        </p:spPr>
      </p:pic>
    </p:spTree>
    <p:extLst>
      <p:ext uri="{BB962C8B-B14F-4D97-AF65-F5344CB8AC3E}">
        <p14:creationId xmlns:p14="http://schemas.microsoft.com/office/powerpoint/2010/main" val="15787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blip>
          <a:srcRect/>
          <a:stretch>
            <a:fillRect t="-9000" b="-9000"/>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77F6763E-F3E5-28EB-34F7-198C25F07D99}"/>
              </a:ext>
            </a:extLst>
          </p:cNvPr>
          <p:cNvSpPr txBox="1"/>
          <p:nvPr/>
        </p:nvSpPr>
        <p:spPr>
          <a:xfrm>
            <a:off x="781665" y="165747"/>
            <a:ext cx="8170606" cy="830997"/>
          </a:xfrm>
          <a:prstGeom prst="rect">
            <a:avLst/>
          </a:prstGeom>
          <a:noFill/>
          <a:effectLst>
            <a:glow rad="101600">
              <a:schemeClr val="accent3">
                <a:satMod val="175000"/>
                <a:alpha val="40000"/>
              </a:schemeClr>
            </a:glow>
            <a:outerShdw blurRad="50800" dist="38100" dir="16200000" rotWithShape="0">
              <a:prstClr val="black">
                <a:alpha val="40000"/>
              </a:prstClr>
            </a:outerShdw>
          </a:effectLst>
          <a:scene3d>
            <a:camera prst="orthographicFront"/>
            <a:lightRig rig="threePt" dir="t"/>
          </a:scene3d>
          <a:sp3d>
            <a:bevelT prst="relaxedInset"/>
          </a:sp3d>
        </p:spPr>
        <p:txBody>
          <a:bodyPr wrap="square" rtlCol="0">
            <a:spAutoFit/>
          </a:bodyPr>
          <a:lstStyle/>
          <a:p>
            <a:r>
              <a:rPr lang="es-ES" sz="4800" b="1" dirty="0"/>
              <a:t>Caso compañía estatal</a:t>
            </a:r>
            <a:endParaRPr lang="es-PE" sz="4800" b="1" dirty="0"/>
          </a:p>
        </p:txBody>
      </p:sp>
      <p:sp>
        <p:nvSpPr>
          <p:cNvPr id="6" name="CuadroTexto 5">
            <a:extLst>
              <a:ext uri="{FF2B5EF4-FFF2-40B4-BE49-F238E27FC236}">
                <a16:creationId xmlns:a16="http://schemas.microsoft.com/office/drawing/2014/main" id="{17C2FB3C-E12C-3962-172E-5519C8787AAF}"/>
              </a:ext>
            </a:extLst>
          </p:cNvPr>
          <p:cNvSpPr txBox="1"/>
          <p:nvPr/>
        </p:nvSpPr>
        <p:spPr>
          <a:xfrm>
            <a:off x="1131939" y="996744"/>
            <a:ext cx="10799506" cy="5262979"/>
          </a:xfrm>
          <a:prstGeom prst="rect">
            <a:avLst/>
          </a:prstGeom>
          <a:solidFill>
            <a:schemeClr val="bg1"/>
          </a:solidFill>
        </p:spPr>
        <p:txBody>
          <a:bodyPr wrap="square">
            <a:spAutoFit/>
          </a:bodyPr>
          <a:lstStyle/>
          <a:p>
            <a:pPr algn="just"/>
            <a:endParaRPr lang="es-ES" sz="2400" dirty="0"/>
          </a:p>
          <a:p>
            <a:pPr algn="just"/>
            <a:r>
              <a:rPr lang="es-ES" sz="2400" dirty="0"/>
              <a:t>Una entidad del estado proyecta un desarrollo analítico con respecto a las infracciones de tránsito, para la cual nos brinda la siguiente información.</a:t>
            </a:r>
          </a:p>
          <a:p>
            <a:pPr algn="just"/>
            <a:endParaRPr lang="es-ES" sz="2400" dirty="0"/>
          </a:p>
          <a:p>
            <a:pPr algn="just"/>
            <a:r>
              <a:rPr lang="es-ES" sz="2400" dirty="0"/>
              <a:t>"Interesa analizar la información de cuantas infracciones de tránsito han ocurrido por determinado tipo, así como el número de infracciones por vehículo y propietario. Además, es importante tener el monto generado por dichas infracciones por cada vehículo, propietario y tipo de infracción. Se debe tener presente que, existen algunas papeletas que no han sido canceladas por los usuarios por lo que es importante saber cuántas de éstas se encuentran en esta situación y cuantos días transcurrieron para aquellas que ya fueron canceladas.</a:t>
            </a:r>
          </a:p>
          <a:p>
            <a:pPr algn="just"/>
            <a:endParaRPr lang="es-ES" sz="2400" dirty="0"/>
          </a:p>
          <a:p>
            <a:pPr algn="just"/>
            <a:r>
              <a:rPr lang="es-ES" sz="2400" dirty="0"/>
              <a:t>Dicho análisis debe considerar comparativos, y totales por distintos períodos de tiempo."</a:t>
            </a:r>
            <a:endParaRPr lang="es-PE" sz="2400" dirty="0"/>
          </a:p>
        </p:txBody>
      </p:sp>
    </p:spTree>
    <p:extLst>
      <p:ext uri="{BB962C8B-B14F-4D97-AF65-F5344CB8AC3E}">
        <p14:creationId xmlns:p14="http://schemas.microsoft.com/office/powerpoint/2010/main" val="767848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40C102D0-093F-1B7A-5EAC-C8F41CDE3C7E}"/>
              </a:ext>
            </a:extLst>
          </p:cNvPr>
          <p:cNvPicPr>
            <a:picLocks noChangeAspect="1"/>
          </p:cNvPicPr>
          <p:nvPr/>
        </p:nvPicPr>
        <p:blipFill rotWithShape="1">
          <a:blip r:embed="rId2"/>
          <a:srcRect l="28114" t="16166" r="2079" b="1770"/>
          <a:stretch/>
        </p:blipFill>
        <p:spPr>
          <a:xfrm>
            <a:off x="1214327" y="136714"/>
            <a:ext cx="9918833" cy="6559054"/>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1937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blip>
          <a:srcRect/>
          <a:stretch>
            <a:fillRect t="-9000" b="-9000"/>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77F6763E-F3E5-28EB-34F7-198C25F07D99}"/>
              </a:ext>
            </a:extLst>
          </p:cNvPr>
          <p:cNvSpPr txBox="1"/>
          <p:nvPr/>
        </p:nvSpPr>
        <p:spPr>
          <a:xfrm>
            <a:off x="648929" y="165747"/>
            <a:ext cx="8170606" cy="830997"/>
          </a:xfrm>
          <a:prstGeom prst="rect">
            <a:avLst/>
          </a:prstGeom>
          <a:noFill/>
          <a:effectLst>
            <a:glow rad="101600">
              <a:schemeClr val="accent3">
                <a:satMod val="175000"/>
                <a:alpha val="40000"/>
              </a:schemeClr>
            </a:glow>
            <a:outerShdw blurRad="50800" dist="38100" dir="16200000" rotWithShape="0">
              <a:prstClr val="black">
                <a:alpha val="40000"/>
              </a:prstClr>
            </a:outerShdw>
          </a:effectLst>
          <a:scene3d>
            <a:camera prst="orthographicFront"/>
            <a:lightRig rig="threePt" dir="t"/>
          </a:scene3d>
          <a:sp3d>
            <a:bevelT prst="relaxedInset"/>
          </a:sp3d>
        </p:spPr>
        <p:txBody>
          <a:bodyPr wrap="square" rtlCol="0">
            <a:spAutoFit/>
          </a:bodyPr>
          <a:lstStyle/>
          <a:p>
            <a:r>
              <a:rPr lang="es-ES" sz="4800" b="1" dirty="0"/>
              <a:t>Caso </a:t>
            </a:r>
            <a:r>
              <a:rPr lang="es-ES" sz="4800" b="1" dirty="0" err="1"/>
              <a:t>call</a:t>
            </a:r>
            <a:r>
              <a:rPr lang="es-ES" sz="4800" b="1" dirty="0"/>
              <a:t> center</a:t>
            </a:r>
            <a:endParaRPr lang="es-PE" sz="4800" b="1" dirty="0"/>
          </a:p>
        </p:txBody>
      </p:sp>
      <p:sp>
        <p:nvSpPr>
          <p:cNvPr id="6" name="CuadroTexto 5">
            <a:extLst>
              <a:ext uri="{FF2B5EF4-FFF2-40B4-BE49-F238E27FC236}">
                <a16:creationId xmlns:a16="http://schemas.microsoft.com/office/drawing/2014/main" id="{17C2FB3C-E12C-3962-172E-5519C8787AAF}"/>
              </a:ext>
            </a:extLst>
          </p:cNvPr>
          <p:cNvSpPr txBox="1"/>
          <p:nvPr/>
        </p:nvSpPr>
        <p:spPr>
          <a:xfrm>
            <a:off x="648929" y="996744"/>
            <a:ext cx="11282516" cy="5262979"/>
          </a:xfrm>
          <a:prstGeom prst="rect">
            <a:avLst/>
          </a:prstGeom>
          <a:solidFill>
            <a:schemeClr val="bg1"/>
          </a:solidFill>
        </p:spPr>
        <p:txBody>
          <a:bodyPr wrap="square">
            <a:spAutoFit/>
          </a:bodyPr>
          <a:lstStyle/>
          <a:p>
            <a:pPr algn="just"/>
            <a:r>
              <a:rPr lang="es-ES" sz="2400" b="0" i="0" dirty="0">
                <a:solidFill>
                  <a:srgbClr val="0D0D0D"/>
                </a:solidFill>
                <a:effectLst/>
                <a:highlight>
                  <a:srgbClr val="FFFFFF"/>
                </a:highlight>
                <a:latin typeface="Söhne"/>
              </a:rPr>
              <a:t>Una compañía de Compra, venta y soporte de Artículos de cómputo mantiene clientes en los 5 continentes.</a:t>
            </a:r>
          </a:p>
          <a:p>
            <a:pPr algn="just"/>
            <a:endParaRPr lang="es-ES" sz="2400" b="0" i="0" dirty="0">
              <a:solidFill>
                <a:srgbClr val="0D0D0D"/>
              </a:solidFill>
              <a:effectLst/>
              <a:highlight>
                <a:srgbClr val="FFFFFF"/>
              </a:highlight>
              <a:latin typeface="Söhne"/>
            </a:endParaRPr>
          </a:p>
          <a:p>
            <a:pPr algn="just"/>
            <a:r>
              <a:rPr lang="es-ES" sz="2400" b="0" i="0" dirty="0">
                <a:solidFill>
                  <a:srgbClr val="0D0D0D"/>
                </a:solidFill>
                <a:effectLst/>
                <a:highlight>
                  <a:srgbClr val="FFFFFF"/>
                </a:highlight>
                <a:latin typeface="Söhne"/>
              </a:rPr>
              <a:t>Para mejorar la eficiencia y calidad de servicio, dicha empresa ha implementado un servicio de </a:t>
            </a:r>
            <a:r>
              <a:rPr lang="es-ES" sz="2400" b="0" i="0" dirty="0" err="1">
                <a:solidFill>
                  <a:srgbClr val="0D0D0D"/>
                </a:solidFill>
                <a:effectLst/>
                <a:highlight>
                  <a:srgbClr val="FFFFFF"/>
                </a:highlight>
                <a:latin typeface="Söhne"/>
              </a:rPr>
              <a:t>Call</a:t>
            </a:r>
            <a:r>
              <a:rPr lang="es-ES" sz="2400" b="0" i="0" dirty="0">
                <a:solidFill>
                  <a:srgbClr val="0D0D0D"/>
                </a:solidFill>
                <a:effectLst/>
                <a:highlight>
                  <a:srgbClr val="FFFFFF"/>
                </a:highlight>
                <a:latin typeface="Söhne"/>
              </a:rPr>
              <a:t> Center (Atención de llamadas). A partir de este sistema, se desea realizar un modelo analítico que permita encontrar valores estadísticos a lo largo del tiempo, así como la cantidad de llamadas que los usuarios realizan al reportar los incidentes o consultas con los artículos que la </a:t>
            </a:r>
            <a:r>
              <a:rPr lang="es-ES" sz="2400" b="0" i="0" dirty="0" err="1">
                <a:solidFill>
                  <a:srgbClr val="0D0D0D"/>
                </a:solidFill>
                <a:effectLst/>
                <a:highlight>
                  <a:srgbClr val="FFFFFF"/>
                </a:highlight>
                <a:latin typeface="Söhne"/>
              </a:rPr>
              <a:t>Cia</a:t>
            </a:r>
            <a:r>
              <a:rPr lang="es-ES" sz="2400" b="0" i="0" dirty="0">
                <a:solidFill>
                  <a:srgbClr val="0D0D0D"/>
                </a:solidFill>
                <a:effectLst/>
                <a:highlight>
                  <a:srgbClr val="FFFFFF"/>
                </a:highlight>
                <a:latin typeface="Söhne"/>
              </a:rPr>
              <a:t>. Vendió. Las consultas pueden ser por las ventas realizadas o soporte a los productos vendidos. Estas consultas pueden deberse a los siguientes incidentes (Instalación, Configuración, Precios, Ordenes por despachar, Documentación Técnica, Requerimiento de Evaluación, Información Post Venta, etc.)</a:t>
            </a:r>
          </a:p>
          <a:p>
            <a:pPr algn="just"/>
            <a:endParaRPr lang="es-ES" sz="2400" b="0" i="0" dirty="0">
              <a:solidFill>
                <a:srgbClr val="0D0D0D"/>
              </a:solidFill>
              <a:effectLst/>
              <a:highlight>
                <a:srgbClr val="FFFFFF"/>
              </a:highlight>
              <a:latin typeface="Söhne"/>
            </a:endParaRPr>
          </a:p>
          <a:p>
            <a:pPr algn="just"/>
            <a:r>
              <a:rPr lang="es-ES" sz="2400" b="0" i="0" dirty="0">
                <a:solidFill>
                  <a:srgbClr val="0D0D0D"/>
                </a:solidFill>
                <a:effectLst/>
                <a:highlight>
                  <a:srgbClr val="FFFFFF"/>
                </a:highlight>
                <a:latin typeface="Söhne"/>
              </a:rPr>
              <a:t>La </a:t>
            </a:r>
            <a:r>
              <a:rPr lang="es-ES" sz="2400" b="0" i="0" dirty="0" err="1">
                <a:solidFill>
                  <a:srgbClr val="0D0D0D"/>
                </a:solidFill>
                <a:effectLst/>
                <a:highlight>
                  <a:srgbClr val="FFFFFF"/>
                </a:highlight>
                <a:latin typeface="Söhne"/>
              </a:rPr>
              <a:t>Cia</a:t>
            </a:r>
            <a:r>
              <a:rPr lang="es-ES" sz="2400" b="0" i="0" dirty="0">
                <a:solidFill>
                  <a:srgbClr val="0D0D0D"/>
                </a:solidFill>
                <a:effectLst/>
                <a:highlight>
                  <a:srgbClr val="FFFFFF"/>
                </a:highlight>
                <a:latin typeface="Söhne"/>
              </a:rPr>
              <a:t>. Contempla su análisis en primera instancia a las ciudades donde residen sus clientes. Los artículos son muy variados como periféricos de red, impresión, software, etc.</a:t>
            </a:r>
          </a:p>
        </p:txBody>
      </p:sp>
    </p:spTree>
    <p:extLst>
      <p:ext uri="{BB962C8B-B14F-4D97-AF65-F5344CB8AC3E}">
        <p14:creationId xmlns:p14="http://schemas.microsoft.com/office/powerpoint/2010/main" val="4075079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FAF393E7-BE07-3BAB-EBD8-768404A76053}"/>
              </a:ext>
            </a:extLst>
          </p:cNvPr>
          <p:cNvPicPr>
            <a:picLocks noChangeAspect="1"/>
          </p:cNvPicPr>
          <p:nvPr/>
        </p:nvPicPr>
        <p:blipFill>
          <a:blip r:embed="rId2"/>
          <a:stretch>
            <a:fillRect/>
          </a:stretch>
        </p:blipFill>
        <p:spPr>
          <a:xfrm>
            <a:off x="757980" y="645966"/>
            <a:ext cx="11203039" cy="5566067"/>
          </a:xfrm>
          <a:prstGeom prst="rect">
            <a:avLst/>
          </a:prstGeom>
        </p:spPr>
      </p:pic>
    </p:spTree>
    <p:extLst>
      <p:ext uri="{BB962C8B-B14F-4D97-AF65-F5344CB8AC3E}">
        <p14:creationId xmlns:p14="http://schemas.microsoft.com/office/powerpoint/2010/main" val="2996615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B896329-33FB-4E99-82DF-AF9489EE57B0}"/>
              </a:ext>
            </a:extLst>
          </p:cNvPr>
          <p:cNvSpPr/>
          <p:nvPr/>
        </p:nvSpPr>
        <p:spPr>
          <a:xfrm>
            <a:off x="367137" y="833827"/>
            <a:ext cx="6096000" cy="2308324"/>
          </a:xfrm>
          <a:prstGeom prst="rect">
            <a:avLst/>
          </a:prstGeom>
        </p:spPr>
        <p:txBody>
          <a:bodyPr>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s-PE" sz="2400" b="0" i="1"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En concepto, la inteligencia de negocios se refiere al uso de los datos de una empresa para facilitar la toma de decisiones mediante la comprensión del funcionamiento actual y la anticipación de acciones para dar una dirección operativa optima a la empresa.</a:t>
            </a:r>
          </a:p>
        </p:txBody>
      </p:sp>
      <p:sp>
        <p:nvSpPr>
          <p:cNvPr id="5" name="Rectángulo 4">
            <a:extLst>
              <a:ext uri="{FF2B5EF4-FFF2-40B4-BE49-F238E27FC236}">
                <a16:creationId xmlns:a16="http://schemas.microsoft.com/office/drawing/2014/main" id="{FBE9C7E2-B1D4-4A72-AC88-DA3699A92268}"/>
              </a:ext>
            </a:extLst>
          </p:cNvPr>
          <p:cNvSpPr/>
          <p:nvPr/>
        </p:nvSpPr>
        <p:spPr>
          <a:xfrm>
            <a:off x="367137" y="173589"/>
            <a:ext cx="4840556" cy="707886"/>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4000" b="1" i="0" u="none" strike="noStrike" kern="1200" cap="none" spc="0" normalizeH="0" baseline="0" noProof="0" dirty="0">
                <a:ln>
                  <a:noFill/>
                </a:ln>
                <a:solidFill>
                  <a:srgbClr val="FFFF00"/>
                </a:solidFill>
                <a:effectLst/>
                <a:uLnTx/>
                <a:uFillTx/>
                <a:latin typeface="Calisto MT" panose="02040603050505030304"/>
                <a:ea typeface="+mn-ea"/>
                <a:cs typeface="+mn-cs"/>
              </a:rPr>
              <a:t>Business intelligence</a:t>
            </a:r>
          </a:p>
        </p:txBody>
      </p:sp>
      <p:sp>
        <p:nvSpPr>
          <p:cNvPr id="6" name="Text Box 3">
            <a:extLst>
              <a:ext uri="{FF2B5EF4-FFF2-40B4-BE49-F238E27FC236}">
                <a16:creationId xmlns:a16="http://schemas.microsoft.com/office/drawing/2014/main" id="{D2A3B187-8A69-4C0B-8550-A1D792C714F7}"/>
              </a:ext>
            </a:extLst>
          </p:cNvPr>
          <p:cNvSpPr txBox="1">
            <a:spLocks noChangeArrowheads="1"/>
          </p:cNvSpPr>
          <p:nvPr/>
        </p:nvSpPr>
        <p:spPr bwMode="auto">
          <a:xfrm>
            <a:off x="367137" y="3321934"/>
            <a:ext cx="6361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defTabSz="762000">
              <a:defRPr sz="2400">
                <a:solidFill>
                  <a:schemeClr val="tx1"/>
                </a:solidFill>
                <a:latin typeface="Times New Roman" panose="02020603050405020304" pitchFamily="18" charset="0"/>
              </a:defRPr>
            </a:lvl1pPr>
            <a:lvl2pPr marL="571500" algn="l" defTabSz="762000">
              <a:defRPr sz="2400">
                <a:solidFill>
                  <a:schemeClr val="tx1"/>
                </a:solidFill>
                <a:latin typeface="Times New Roman" panose="02020603050405020304" pitchFamily="18" charset="0"/>
              </a:defRPr>
            </a:lvl2pPr>
            <a:lvl3pPr marL="1143000" algn="l" defTabSz="762000">
              <a:defRPr sz="2400">
                <a:solidFill>
                  <a:schemeClr val="tx1"/>
                </a:solidFill>
                <a:latin typeface="Times New Roman" panose="02020603050405020304" pitchFamily="18" charset="0"/>
              </a:defRPr>
            </a:lvl3pPr>
            <a:lvl4pPr marL="1714500" algn="l" defTabSz="762000">
              <a:defRPr sz="2400">
                <a:solidFill>
                  <a:schemeClr val="tx1"/>
                </a:solidFill>
                <a:latin typeface="Times New Roman" panose="02020603050405020304" pitchFamily="18" charset="0"/>
              </a:defRPr>
            </a:lvl4pPr>
            <a:lvl5pPr marL="2286000" algn="l"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762000" rtl="0" eaLnBrk="1" fontAlgn="auto" latinLnBrk="0" hangingPunct="1">
              <a:lnSpc>
                <a:spcPct val="100000"/>
              </a:lnSpc>
              <a:spcBef>
                <a:spcPts val="0"/>
              </a:spcBef>
              <a:spcAft>
                <a:spcPts val="0"/>
              </a:spcAft>
              <a:buClrTx/>
              <a:buSzTx/>
              <a:buFontTx/>
              <a:buNone/>
              <a:tabLst/>
              <a:defRPr/>
            </a:pPr>
            <a:r>
              <a:rPr kumimoji="0" lang="es-ES_tradnl" altLang="es-PE" sz="2800" b="1" i="0" u="none" strike="noStrike" kern="1200" cap="none" spc="0" normalizeH="0" baseline="0" noProof="0" dirty="0">
                <a:ln>
                  <a:noFill/>
                </a:ln>
                <a:solidFill>
                  <a:srgbClr val="00B0F0"/>
                </a:solidFill>
                <a:effectLst/>
                <a:uLnTx/>
                <a:uFillTx/>
                <a:latin typeface="Calisto MT" panose="02040603050505030304"/>
                <a:ea typeface="+mn-ea"/>
                <a:cs typeface="+mn-cs"/>
              </a:rPr>
              <a:t>¿Por qué usar Inteligencia de Negocios?</a:t>
            </a:r>
            <a:endParaRPr kumimoji="0" lang="es-ES_tradnl" altLang="es-PE" sz="4000" b="1" i="0" u="none" strike="noStrike" kern="1200" cap="none" spc="0" normalizeH="0" baseline="0" noProof="0" dirty="0">
              <a:ln>
                <a:noFill/>
              </a:ln>
              <a:solidFill>
                <a:srgbClr val="00B0F0"/>
              </a:solidFill>
              <a:effectLst/>
              <a:uLnTx/>
              <a:uFillTx/>
              <a:latin typeface="Calisto MT" panose="02040603050505030304"/>
              <a:ea typeface="+mn-ea"/>
              <a:cs typeface="+mn-cs"/>
            </a:endParaRPr>
          </a:p>
        </p:txBody>
      </p:sp>
      <p:sp>
        <p:nvSpPr>
          <p:cNvPr id="7" name="Rectángulo 6">
            <a:extLst>
              <a:ext uri="{FF2B5EF4-FFF2-40B4-BE49-F238E27FC236}">
                <a16:creationId xmlns:a16="http://schemas.microsoft.com/office/drawing/2014/main" id="{4D612C39-6D75-40BC-A805-DCFC4E06A1B1}"/>
              </a:ext>
            </a:extLst>
          </p:cNvPr>
          <p:cNvSpPr/>
          <p:nvPr/>
        </p:nvSpPr>
        <p:spPr>
          <a:xfrm>
            <a:off x="367137" y="3894929"/>
            <a:ext cx="11240655" cy="2825389"/>
          </a:xfrm>
          <a:prstGeom prst="rect">
            <a:avLst/>
          </a:prstGeom>
        </p:spPr>
        <p:txBody>
          <a:bodyPr wrap="square">
            <a:spAutoFit/>
          </a:bodyPr>
          <a:lstStyle/>
          <a:p>
            <a:pPr marL="0" marR="0" lvl="0" indent="0" algn="l" defTabSz="457200" rtl="0" eaLnBrk="1" fontAlgn="auto" latinLnBrk="0" hangingPunct="1">
              <a:lnSpc>
                <a:spcPct val="100000"/>
              </a:lnSpc>
              <a:spcBef>
                <a:spcPct val="50000"/>
              </a:spcBef>
              <a:spcAft>
                <a:spcPct val="20000"/>
              </a:spcAft>
              <a:buClrTx/>
              <a:buSzTx/>
              <a:buFontTx/>
              <a:buNone/>
              <a:tabLst/>
              <a:defRPr/>
            </a:pPr>
            <a:r>
              <a:rPr kumimoji="0" lang="es-ES_tradnl" altLang="es-PE" sz="2400" b="0" i="1"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 Mejorar el acceso a la información para las personas que toman decisiones</a:t>
            </a:r>
          </a:p>
          <a:p>
            <a:pPr marL="457200" marR="0" lvl="1" indent="0" algn="l" defTabSz="457200" rtl="0" eaLnBrk="1" fontAlgn="auto" latinLnBrk="0" hangingPunct="1">
              <a:lnSpc>
                <a:spcPct val="100000"/>
              </a:lnSpc>
              <a:spcBef>
                <a:spcPts val="0"/>
              </a:spcBef>
              <a:spcAft>
                <a:spcPct val="20000"/>
              </a:spcAft>
              <a:buClrTx/>
              <a:buSzTx/>
              <a:buFontTx/>
              <a:buChar char="•"/>
              <a:tabLst/>
              <a:defRPr/>
            </a:pPr>
            <a:r>
              <a:rPr kumimoji="0" lang="es-ES_tradnl" altLang="es-PE" sz="2400" b="0" i="1"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 Oportunidad.</a:t>
            </a:r>
          </a:p>
          <a:p>
            <a:pPr marL="457200" marR="0" lvl="1" indent="0" algn="l" defTabSz="457200" rtl="0" eaLnBrk="1" fontAlgn="auto" latinLnBrk="0" hangingPunct="1">
              <a:lnSpc>
                <a:spcPct val="100000"/>
              </a:lnSpc>
              <a:spcBef>
                <a:spcPts val="0"/>
              </a:spcBef>
              <a:spcAft>
                <a:spcPct val="20000"/>
              </a:spcAft>
              <a:buClrTx/>
              <a:buSzTx/>
              <a:buFontTx/>
              <a:buChar char="•"/>
              <a:tabLst/>
              <a:defRPr/>
            </a:pPr>
            <a:r>
              <a:rPr kumimoji="0" lang="es-ES_tradnl" altLang="es-PE" sz="2400" b="0" i="1"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 Relevancia.</a:t>
            </a:r>
          </a:p>
          <a:p>
            <a:pPr marL="457200" marR="0" lvl="1" indent="0" algn="l" defTabSz="457200" rtl="0" eaLnBrk="1" fontAlgn="auto" latinLnBrk="0" hangingPunct="1">
              <a:lnSpc>
                <a:spcPct val="100000"/>
              </a:lnSpc>
              <a:spcBef>
                <a:spcPts val="0"/>
              </a:spcBef>
              <a:spcAft>
                <a:spcPct val="20000"/>
              </a:spcAft>
              <a:buClrTx/>
              <a:buSzTx/>
              <a:buFontTx/>
              <a:buChar char="•"/>
              <a:tabLst/>
              <a:defRPr/>
            </a:pPr>
            <a:r>
              <a:rPr kumimoji="0" lang="es-ES_tradnl" altLang="es-PE" sz="2400" b="0" i="1"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 Confiabilidad.</a:t>
            </a:r>
          </a:p>
          <a:p>
            <a:pPr marL="457200" marR="0" lvl="1" indent="0" algn="l" defTabSz="457200" rtl="0" eaLnBrk="1" fontAlgn="auto" latinLnBrk="0" hangingPunct="1">
              <a:lnSpc>
                <a:spcPct val="100000"/>
              </a:lnSpc>
              <a:spcBef>
                <a:spcPts val="0"/>
              </a:spcBef>
              <a:spcAft>
                <a:spcPct val="10000"/>
              </a:spcAft>
              <a:buClrTx/>
              <a:buSzTx/>
              <a:buFontTx/>
              <a:buChar char="•"/>
              <a:tabLst/>
              <a:defRPr/>
            </a:pPr>
            <a:r>
              <a:rPr kumimoji="0" lang="es-ES_tradnl" altLang="es-PE" sz="2400" b="0" i="1"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 Flexibilidad.</a:t>
            </a:r>
          </a:p>
          <a:p>
            <a:pPr marL="0" marR="0" lvl="0" indent="0" algn="l" defTabSz="457200" rtl="0" eaLnBrk="1" fontAlgn="auto" latinLnBrk="0" hangingPunct="1">
              <a:lnSpc>
                <a:spcPct val="100000"/>
              </a:lnSpc>
              <a:spcBef>
                <a:spcPct val="50000"/>
              </a:spcBef>
              <a:spcAft>
                <a:spcPct val="50000"/>
              </a:spcAft>
              <a:buClrTx/>
              <a:buSzTx/>
              <a:buFontTx/>
              <a:buNone/>
              <a:tabLst/>
              <a:defRPr/>
            </a:pPr>
            <a:r>
              <a:rPr kumimoji="0" lang="es-ES_tradnl" altLang="es-PE" sz="2400" b="0" i="1"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 2. Respeto por el tiempo directivo</a:t>
            </a:r>
          </a:p>
        </p:txBody>
      </p:sp>
      <p:pic>
        <p:nvPicPr>
          <p:cNvPr id="2050" name="Picture 2" descr="Resultado de imagen para INTELIGENCIA DE NEGOCIOS">
            <a:extLst>
              <a:ext uri="{FF2B5EF4-FFF2-40B4-BE49-F238E27FC236}">
                <a16:creationId xmlns:a16="http://schemas.microsoft.com/office/drawing/2014/main" id="{83060922-45DB-42DC-83A5-8001E8266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9873" y="527532"/>
            <a:ext cx="3212666" cy="32590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52" name="Picture 4" descr="Resultado de imagen para INTELIGENCIA DE NEGOCIOS">
            <a:extLst>
              <a:ext uri="{FF2B5EF4-FFF2-40B4-BE49-F238E27FC236}">
                <a16:creationId xmlns:a16="http://schemas.microsoft.com/office/drawing/2014/main" id="{E46425A1-821E-4984-81F3-8871E60F9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4292" y="4228632"/>
            <a:ext cx="3815132" cy="2541461"/>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número de diapositiva 7">
            <a:extLst>
              <a:ext uri="{FF2B5EF4-FFF2-40B4-BE49-F238E27FC236}">
                <a16:creationId xmlns:a16="http://schemas.microsoft.com/office/drawing/2014/main" id="{0D3A12C3-3D8A-4C5D-A89A-0FD66CC74D0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2300AE-3201-48C6-AC3E-F3A2112C586F}" type="slidenum">
              <a:rPr kumimoji="0" lang="es-PE"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s-PE"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endParaRPr>
          </a:p>
        </p:txBody>
      </p:sp>
    </p:spTree>
    <p:extLst>
      <p:ext uri="{BB962C8B-B14F-4D97-AF65-F5344CB8AC3E}">
        <p14:creationId xmlns:p14="http://schemas.microsoft.com/office/powerpoint/2010/main" val="1746553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4EFAEF53-8784-0F2B-7E37-0D1139BEF451}"/>
              </a:ext>
            </a:extLst>
          </p:cNvPr>
          <p:cNvSpPr txBox="1"/>
          <p:nvPr/>
        </p:nvSpPr>
        <p:spPr>
          <a:xfrm>
            <a:off x="6739128" y="638089"/>
            <a:ext cx="4818888" cy="147680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200" b="1" i="0" kern="1200">
                <a:solidFill>
                  <a:schemeClr val="tx1"/>
                </a:solidFill>
                <a:effectLst/>
                <a:highlight>
                  <a:srgbClr val="FFFFFF"/>
                </a:highlight>
                <a:latin typeface="+mj-lt"/>
                <a:ea typeface="+mj-ea"/>
                <a:cs typeface="+mj-cs"/>
              </a:rPr>
              <a:t>¿Qué es la arquitectura de BI?</a:t>
            </a:r>
          </a:p>
          <a:p>
            <a:pPr>
              <a:lnSpc>
                <a:spcPct val="90000"/>
              </a:lnSpc>
              <a:spcBef>
                <a:spcPct val="0"/>
              </a:spcBef>
              <a:spcAft>
                <a:spcPts val="600"/>
              </a:spcAft>
            </a:pPr>
            <a:endParaRPr lang="en-US" sz="4200" kern="1200">
              <a:solidFill>
                <a:schemeClr val="tx1"/>
              </a:solidFill>
              <a:latin typeface="+mj-lt"/>
              <a:ea typeface="+mj-ea"/>
              <a:cs typeface="+mj-cs"/>
            </a:endParaRPr>
          </a:p>
        </p:txBody>
      </p:sp>
      <p:sp>
        <p:nvSpPr>
          <p:cNvPr id="1040"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70AED079-2ABC-A464-12C8-2B0D7B243ADF}"/>
              </a:ext>
            </a:extLst>
          </p:cNvPr>
          <p:cNvSpPr txBox="1"/>
          <p:nvPr/>
        </p:nvSpPr>
        <p:spPr>
          <a:xfrm>
            <a:off x="6739127" y="1563330"/>
            <a:ext cx="5133325" cy="4652346"/>
          </a:xfrm>
          <a:prstGeom prst="rect">
            <a:avLst/>
          </a:prstGeom>
        </p:spPr>
        <p:txBody>
          <a:bodyPr vert="horz" lIns="91440" tIns="45720" rIns="91440" bIns="45720" rtlCol="0" anchor="t">
            <a:normAutofit/>
          </a:bodyPr>
          <a:lstStyle/>
          <a:p>
            <a:pPr indent="-228600" algn="just">
              <a:lnSpc>
                <a:spcPct val="90000"/>
              </a:lnSpc>
              <a:spcAft>
                <a:spcPts val="600"/>
              </a:spcAft>
              <a:buFont typeface="Arial" panose="020B0604020202020204" pitchFamily="34" charset="0"/>
              <a:buChar char="•"/>
            </a:pPr>
            <a:r>
              <a:rPr lang="en-US" sz="2000" dirty="0">
                <a:highlight>
                  <a:srgbClr val="FFFFFF"/>
                </a:highlight>
              </a:rPr>
              <a:t>Se ha </a:t>
            </a:r>
            <a:r>
              <a:rPr lang="en-US" sz="2000" dirty="0" err="1">
                <a:highlight>
                  <a:srgbClr val="FFFFFF"/>
                </a:highlight>
              </a:rPr>
              <a:t>hablado</a:t>
            </a:r>
            <a:r>
              <a:rPr lang="en-US" sz="2000" dirty="0">
                <a:highlight>
                  <a:srgbClr val="FFFFFF"/>
                </a:highlight>
              </a:rPr>
              <a:t> </a:t>
            </a:r>
            <a:r>
              <a:rPr lang="en-US" sz="2000" dirty="0" err="1">
                <a:highlight>
                  <a:srgbClr val="FFFFFF"/>
                </a:highlight>
              </a:rPr>
              <a:t>mucho</a:t>
            </a:r>
            <a:r>
              <a:rPr lang="en-US" sz="2000" dirty="0">
                <a:highlight>
                  <a:srgbClr val="FFFFFF"/>
                </a:highlight>
              </a:rPr>
              <a:t> de </a:t>
            </a:r>
            <a:r>
              <a:rPr lang="en-US" sz="2000" dirty="0">
                <a:highlight>
                  <a:srgbClr val="FFFFFF"/>
                </a:highlight>
                <a:hlinkClick r:id="rId3">
                  <a:extLst>
                    <a:ext uri="{A12FA001-AC4F-418D-AE19-62706E023703}">
                      <ahyp:hlinkClr xmlns:ahyp="http://schemas.microsoft.com/office/drawing/2018/hyperlinkcolor" val="tx"/>
                    </a:ext>
                  </a:extLst>
                </a:hlinkClick>
              </a:rPr>
              <a:t>Business Intelligence (BI)</a:t>
            </a:r>
            <a:r>
              <a:rPr lang="en-US" sz="2000" dirty="0">
                <a:highlight>
                  <a:srgbClr val="FFFFFF"/>
                </a:highlight>
              </a:rPr>
              <a:t>, </a:t>
            </a:r>
            <a:r>
              <a:rPr lang="en-US" sz="2000" dirty="0" err="1">
                <a:highlight>
                  <a:srgbClr val="FFFFFF"/>
                </a:highlight>
              </a:rPr>
              <a:t>pero</a:t>
            </a:r>
            <a:r>
              <a:rPr lang="en-US" sz="2000" dirty="0">
                <a:highlight>
                  <a:srgbClr val="FFFFFF"/>
                </a:highlight>
              </a:rPr>
              <a:t> ¿</a:t>
            </a:r>
            <a:r>
              <a:rPr lang="en-US" sz="2000" dirty="0" err="1">
                <a:highlight>
                  <a:srgbClr val="FFFFFF"/>
                </a:highlight>
              </a:rPr>
              <a:t>cuáles</a:t>
            </a:r>
            <a:r>
              <a:rPr lang="en-US" sz="2000" dirty="0">
                <a:highlight>
                  <a:srgbClr val="FFFFFF"/>
                </a:highlight>
              </a:rPr>
              <a:t> son </a:t>
            </a:r>
            <a:r>
              <a:rPr lang="en-US" sz="2000" dirty="0" err="1">
                <a:highlight>
                  <a:srgbClr val="FFFFFF"/>
                </a:highlight>
              </a:rPr>
              <a:t>los</a:t>
            </a:r>
            <a:r>
              <a:rPr lang="en-US" sz="2000" dirty="0">
                <a:highlight>
                  <a:srgbClr val="FFFFFF"/>
                </a:highlight>
              </a:rPr>
              <a:t> </a:t>
            </a:r>
            <a:r>
              <a:rPr lang="en-US" sz="2000" dirty="0" err="1">
                <a:highlight>
                  <a:srgbClr val="FFFFFF"/>
                </a:highlight>
              </a:rPr>
              <a:t>componentes</a:t>
            </a:r>
            <a:r>
              <a:rPr lang="en-US" sz="2000" dirty="0">
                <a:highlight>
                  <a:srgbClr val="FFFFFF"/>
                </a:highlight>
              </a:rPr>
              <a:t> de BI? ¿</a:t>
            </a:r>
            <a:r>
              <a:rPr lang="en-US" sz="2000" dirty="0" err="1">
                <a:highlight>
                  <a:srgbClr val="FFFFFF"/>
                </a:highlight>
              </a:rPr>
              <a:t>Cómo</a:t>
            </a:r>
            <a:r>
              <a:rPr lang="en-US" sz="2000" dirty="0">
                <a:highlight>
                  <a:srgbClr val="FFFFFF"/>
                </a:highlight>
              </a:rPr>
              <a:t> se </a:t>
            </a:r>
            <a:r>
              <a:rPr lang="en-US" sz="2000" dirty="0" err="1">
                <a:highlight>
                  <a:srgbClr val="FFFFFF"/>
                </a:highlight>
              </a:rPr>
              <a:t>estructura</a:t>
            </a:r>
            <a:r>
              <a:rPr lang="en-US" sz="2000" dirty="0">
                <a:highlight>
                  <a:srgbClr val="FFFFFF"/>
                </a:highlight>
              </a:rPr>
              <a:t>? </a:t>
            </a:r>
            <a:r>
              <a:rPr lang="en-US" sz="2000" dirty="0" err="1">
                <a:highlight>
                  <a:srgbClr val="FFFFFF"/>
                </a:highlight>
              </a:rPr>
              <a:t>Estas</a:t>
            </a:r>
            <a:r>
              <a:rPr lang="en-US" sz="2000" dirty="0">
                <a:highlight>
                  <a:srgbClr val="FFFFFF"/>
                </a:highlight>
              </a:rPr>
              <a:t> dos </a:t>
            </a:r>
            <a:r>
              <a:rPr lang="en-US" sz="2000" dirty="0" err="1">
                <a:highlight>
                  <a:srgbClr val="FFFFFF"/>
                </a:highlight>
              </a:rPr>
              <a:t>preguntas</a:t>
            </a:r>
            <a:r>
              <a:rPr lang="en-US" sz="2000" dirty="0">
                <a:highlight>
                  <a:srgbClr val="FFFFFF"/>
                </a:highlight>
              </a:rPr>
              <a:t> </a:t>
            </a:r>
            <a:r>
              <a:rPr lang="en-US" sz="2000" dirty="0" err="1">
                <a:highlight>
                  <a:srgbClr val="FFFFFF"/>
                </a:highlight>
              </a:rPr>
              <a:t>pueden</a:t>
            </a:r>
            <a:r>
              <a:rPr lang="en-US" sz="2000" dirty="0">
                <a:highlight>
                  <a:srgbClr val="FFFFFF"/>
                </a:highlight>
              </a:rPr>
              <a:t> </a:t>
            </a:r>
            <a:r>
              <a:rPr lang="en-US" sz="2000" dirty="0" err="1">
                <a:highlight>
                  <a:srgbClr val="FFFFFF"/>
                </a:highlight>
              </a:rPr>
              <a:t>responderse</a:t>
            </a:r>
            <a:r>
              <a:rPr lang="en-US" sz="2000" dirty="0">
                <a:highlight>
                  <a:srgbClr val="FFFFFF"/>
                </a:highlight>
              </a:rPr>
              <a:t> con </a:t>
            </a:r>
            <a:r>
              <a:rPr lang="en-US" sz="2000" dirty="0" err="1">
                <a:highlight>
                  <a:srgbClr val="FFFFFF"/>
                </a:highlight>
              </a:rPr>
              <a:t>una</a:t>
            </a:r>
            <a:r>
              <a:rPr lang="en-US" sz="2000" dirty="0">
                <a:highlight>
                  <a:srgbClr val="FFFFFF"/>
                </a:highlight>
              </a:rPr>
              <a:t>, ¿</a:t>
            </a:r>
            <a:r>
              <a:rPr lang="en-US" sz="2000" dirty="0" err="1">
                <a:highlight>
                  <a:srgbClr val="FFFFFF"/>
                </a:highlight>
              </a:rPr>
              <a:t>qué</a:t>
            </a:r>
            <a:r>
              <a:rPr lang="en-US" sz="2000" dirty="0">
                <a:highlight>
                  <a:srgbClr val="FFFFFF"/>
                </a:highlight>
              </a:rPr>
              <a:t> es la </a:t>
            </a:r>
            <a:r>
              <a:rPr lang="en-US" sz="2000" dirty="0" err="1">
                <a:highlight>
                  <a:srgbClr val="FFFFFF"/>
                </a:highlight>
              </a:rPr>
              <a:t>Arquitectura</a:t>
            </a:r>
            <a:r>
              <a:rPr lang="en-US" sz="2000" dirty="0">
                <a:highlight>
                  <a:srgbClr val="FFFFFF"/>
                </a:highlight>
              </a:rPr>
              <a:t> de BI?  </a:t>
            </a:r>
          </a:p>
          <a:p>
            <a:pPr indent="-228600" algn="just">
              <a:lnSpc>
                <a:spcPct val="90000"/>
              </a:lnSpc>
              <a:spcAft>
                <a:spcPts val="600"/>
              </a:spcAft>
              <a:buFont typeface="Arial" panose="020B0604020202020204" pitchFamily="34" charset="0"/>
              <a:buChar char="•"/>
            </a:pPr>
            <a:endParaRPr lang="en-US" sz="2000" dirty="0">
              <a:highlight>
                <a:srgbClr val="FFFFFF"/>
              </a:highlight>
            </a:endParaRPr>
          </a:p>
          <a:p>
            <a:pPr indent="-228600" algn="just">
              <a:lnSpc>
                <a:spcPct val="90000"/>
              </a:lnSpc>
              <a:spcAft>
                <a:spcPts val="600"/>
              </a:spcAft>
              <a:buFont typeface="Arial" panose="020B0604020202020204" pitchFamily="34" charset="0"/>
              <a:buChar char="•"/>
            </a:pPr>
            <a:r>
              <a:rPr lang="en-US" sz="2000" dirty="0">
                <a:highlight>
                  <a:srgbClr val="FFFFFF"/>
                </a:highlight>
              </a:rPr>
              <a:t>La </a:t>
            </a:r>
            <a:r>
              <a:rPr lang="en-US" sz="2000" dirty="0" err="1">
                <a:highlight>
                  <a:srgbClr val="FFFFFF"/>
                </a:highlight>
              </a:rPr>
              <a:t>inteligencia</a:t>
            </a:r>
            <a:r>
              <a:rPr lang="en-US" sz="2000" dirty="0">
                <a:highlight>
                  <a:srgbClr val="FFFFFF"/>
                </a:highlight>
              </a:rPr>
              <a:t> </a:t>
            </a:r>
            <a:r>
              <a:rPr lang="en-US" sz="2000" dirty="0" err="1">
                <a:highlight>
                  <a:srgbClr val="FFFFFF"/>
                </a:highlight>
              </a:rPr>
              <a:t>empresarial</a:t>
            </a:r>
            <a:r>
              <a:rPr lang="en-US" sz="2000" dirty="0">
                <a:highlight>
                  <a:srgbClr val="FFFFFF"/>
                </a:highlight>
              </a:rPr>
              <a:t> (BI) es la </a:t>
            </a:r>
            <a:r>
              <a:rPr lang="en-US" sz="2000" dirty="0" err="1">
                <a:highlight>
                  <a:srgbClr val="FFFFFF"/>
                </a:highlight>
              </a:rPr>
              <a:t>unión</a:t>
            </a:r>
            <a:r>
              <a:rPr lang="en-US" sz="2000" dirty="0">
                <a:highlight>
                  <a:srgbClr val="FFFFFF"/>
                </a:highlight>
              </a:rPr>
              <a:t> de </a:t>
            </a:r>
            <a:r>
              <a:rPr lang="en-US" sz="2000" dirty="0" err="1">
                <a:highlight>
                  <a:srgbClr val="FFFFFF"/>
                </a:highlight>
              </a:rPr>
              <a:t>varias</a:t>
            </a:r>
            <a:r>
              <a:rPr lang="en-US" sz="2000" dirty="0">
                <a:highlight>
                  <a:srgbClr val="FFFFFF"/>
                </a:highlight>
              </a:rPr>
              <a:t> </a:t>
            </a:r>
            <a:r>
              <a:rPr lang="en-US" sz="2000" dirty="0" err="1">
                <a:highlight>
                  <a:srgbClr val="FFFFFF"/>
                </a:highlight>
              </a:rPr>
              <a:t>herramientas</a:t>
            </a:r>
            <a:r>
              <a:rPr lang="en-US" sz="2000" dirty="0">
                <a:highlight>
                  <a:srgbClr val="FFFFFF"/>
                </a:highlight>
              </a:rPr>
              <a:t> con </a:t>
            </a:r>
            <a:r>
              <a:rPr lang="en-US" sz="2000" dirty="0" err="1">
                <a:highlight>
                  <a:srgbClr val="FFFFFF"/>
                </a:highlight>
              </a:rPr>
              <a:t>el</a:t>
            </a:r>
            <a:r>
              <a:rPr lang="en-US" sz="2000" dirty="0">
                <a:highlight>
                  <a:srgbClr val="FFFFFF"/>
                </a:highlight>
              </a:rPr>
              <a:t> fin de </a:t>
            </a:r>
            <a:r>
              <a:rPr lang="en-US" sz="2000" dirty="0" err="1">
                <a:highlight>
                  <a:srgbClr val="FFFFFF"/>
                </a:highlight>
              </a:rPr>
              <a:t>mejorar</a:t>
            </a:r>
            <a:r>
              <a:rPr lang="en-US" sz="2000" dirty="0">
                <a:highlight>
                  <a:srgbClr val="FFFFFF"/>
                </a:highlight>
              </a:rPr>
              <a:t> las </a:t>
            </a:r>
            <a:r>
              <a:rPr lang="en-US" sz="2000" dirty="0" err="1">
                <a:highlight>
                  <a:srgbClr val="FFFFFF"/>
                </a:highlight>
              </a:rPr>
              <a:t>decisiones</a:t>
            </a:r>
            <a:r>
              <a:rPr lang="en-US" sz="2000" dirty="0">
                <a:highlight>
                  <a:srgbClr val="FFFFFF"/>
                </a:highlight>
              </a:rPr>
              <a:t> de </a:t>
            </a:r>
            <a:r>
              <a:rPr lang="en-US" sz="2000" dirty="0" err="1">
                <a:highlight>
                  <a:srgbClr val="FFFFFF"/>
                </a:highlight>
              </a:rPr>
              <a:t>los</a:t>
            </a:r>
            <a:r>
              <a:rPr lang="en-US" sz="2000" dirty="0">
                <a:highlight>
                  <a:srgbClr val="FFFFFF"/>
                </a:highlight>
              </a:rPr>
              <a:t> </a:t>
            </a:r>
            <a:r>
              <a:rPr lang="en-US" sz="2000" dirty="0" err="1">
                <a:highlight>
                  <a:srgbClr val="FFFFFF"/>
                </a:highlight>
              </a:rPr>
              <a:t>directivos</a:t>
            </a:r>
            <a:r>
              <a:rPr lang="en-US" sz="2000" dirty="0">
                <a:highlight>
                  <a:srgbClr val="FFFFFF"/>
                </a:highlight>
              </a:rPr>
              <a:t> de las </a:t>
            </a:r>
            <a:r>
              <a:rPr lang="en-US" sz="2000" dirty="0" err="1">
                <a:highlight>
                  <a:srgbClr val="FFFFFF"/>
                </a:highlight>
              </a:rPr>
              <a:t>empresas</a:t>
            </a:r>
            <a:r>
              <a:rPr lang="en-US" sz="2000" dirty="0">
                <a:highlight>
                  <a:srgbClr val="FFFFFF"/>
                </a:highlight>
              </a:rPr>
              <a:t>. Por lo tanto, se </a:t>
            </a:r>
            <a:r>
              <a:rPr lang="en-US" sz="2000" dirty="0" err="1">
                <a:highlight>
                  <a:srgbClr val="FFFFFF"/>
                </a:highlight>
              </a:rPr>
              <a:t>utiliza</a:t>
            </a:r>
            <a:r>
              <a:rPr lang="en-US" sz="2000" dirty="0">
                <a:highlight>
                  <a:srgbClr val="FFFFFF"/>
                </a:highlight>
              </a:rPr>
              <a:t> la </a:t>
            </a:r>
            <a:r>
              <a:rPr lang="en-US" sz="2000" dirty="0" err="1">
                <a:highlight>
                  <a:srgbClr val="FFFFFF"/>
                </a:highlight>
              </a:rPr>
              <a:t>analítica</a:t>
            </a:r>
            <a:r>
              <a:rPr lang="en-US" sz="2000" dirty="0">
                <a:highlight>
                  <a:srgbClr val="FFFFFF"/>
                </a:highlight>
              </a:rPr>
              <a:t> de </a:t>
            </a:r>
            <a:r>
              <a:rPr lang="en-US" sz="2000" dirty="0" err="1">
                <a:highlight>
                  <a:srgbClr val="FFFFFF"/>
                </a:highlight>
              </a:rPr>
              <a:t>negocio</a:t>
            </a:r>
            <a:r>
              <a:rPr lang="en-US" sz="2000" dirty="0">
                <a:highlight>
                  <a:srgbClr val="FFFFFF"/>
                </a:highlight>
              </a:rPr>
              <a:t>, la </a:t>
            </a:r>
            <a:r>
              <a:rPr lang="en-US" sz="2000" dirty="0" err="1">
                <a:highlight>
                  <a:srgbClr val="FFFFFF"/>
                </a:highlight>
              </a:rPr>
              <a:t>minería</a:t>
            </a:r>
            <a:r>
              <a:rPr lang="en-US" sz="2000" dirty="0">
                <a:highlight>
                  <a:srgbClr val="FFFFFF"/>
                </a:highlight>
              </a:rPr>
              <a:t> de </a:t>
            </a:r>
            <a:r>
              <a:rPr lang="en-US" sz="2000" dirty="0" err="1">
                <a:highlight>
                  <a:srgbClr val="FFFFFF"/>
                </a:highlight>
              </a:rPr>
              <a:t>datos</a:t>
            </a:r>
            <a:r>
              <a:rPr lang="en-US" sz="2000" dirty="0">
                <a:highlight>
                  <a:srgbClr val="FFFFFF"/>
                </a:highlight>
              </a:rPr>
              <a:t>, la </a:t>
            </a:r>
            <a:r>
              <a:rPr lang="en-US" sz="2000" dirty="0" err="1">
                <a:highlight>
                  <a:srgbClr val="FFFFFF"/>
                </a:highlight>
              </a:rPr>
              <a:t>visualización</a:t>
            </a:r>
            <a:r>
              <a:rPr lang="en-US" sz="2000" dirty="0">
                <a:highlight>
                  <a:srgbClr val="FFFFFF"/>
                </a:highlight>
              </a:rPr>
              <a:t> de </a:t>
            </a:r>
            <a:r>
              <a:rPr lang="en-US" sz="2000" dirty="0" err="1">
                <a:highlight>
                  <a:srgbClr val="FFFFFF"/>
                </a:highlight>
              </a:rPr>
              <a:t>datos</a:t>
            </a:r>
            <a:r>
              <a:rPr lang="en-US" sz="2000" dirty="0">
                <a:highlight>
                  <a:srgbClr val="FFFFFF"/>
                </a:highlight>
              </a:rPr>
              <a:t>, las </a:t>
            </a:r>
            <a:r>
              <a:rPr lang="en-US" sz="2000" dirty="0" err="1">
                <a:highlight>
                  <a:srgbClr val="FFFFFF"/>
                </a:highlight>
              </a:rPr>
              <a:t>herramientas</a:t>
            </a:r>
            <a:r>
              <a:rPr lang="en-US" sz="2000" dirty="0">
                <a:highlight>
                  <a:srgbClr val="FFFFFF"/>
                </a:highlight>
              </a:rPr>
              <a:t> e </a:t>
            </a:r>
            <a:r>
              <a:rPr lang="en-US" sz="2000" dirty="0" err="1">
                <a:highlight>
                  <a:srgbClr val="FFFFFF"/>
                </a:highlight>
              </a:rPr>
              <a:t>infraestructuras</a:t>
            </a:r>
            <a:r>
              <a:rPr lang="en-US" sz="2000" dirty="0">
                <a:highlight>
                  <a:srgbClr val="FFFFFF"/>
                </a:highlight>
              </a:rPr>
              <a:t> de </a:t>
            </a:r>
            <a:r>
              <a:rPr lang="en-US" sz="2000" dirty="0" err="1">
                <a:highlight>
                  <a:srgbClr val="FFFFFF"/>
                </a:highlight>
              </a:rPr>
              <a:t>datos</a:t>
            </a:r>
            <a:r>
              <a:rPr lang="en-US" sz="2000" dirty="0">
                <a:highlight>
                  <a:srgbClr val="FFFFFF"/>
                </a:highlight>
              </a:rPr>
              <a:t> y las </a:t>
            </a:r>
            <a:r>
              <a:rPr lang="en-US" sz="2000" dirty="0" err="1">
                <a:highlight>
                  <a:srgbClr val="FFFFFF"/>
                </a:highlight>
              </a:rPr>
              <a:t>mejores</a:t>
            </a:r>
            <a:r>
              <a:rPr lang="en-US" sz="2000" dirty="0">
                <a:highlight>
                  <a:srgbClr val="FFFFFF"/>
                </a:highlight>
              </a:rPr>
              <a:t> </a:t>
            </a:r>
            <a:r>
              <a:rPr lang="en-US" sz="2000" dirty="0" err="1">
                <a:highlight>
                  <a:srgbClr val="FFFFFF"/>
                </a:highlight>
              </a:rPr>
              <a:t>prácticas</a:t>
            </a:r>
            <a:r>
              <a:rPr lang="en-US" sz="2000" dirty="0">
                <a:highlight>
                  <a:srgbClr val="FFFFFF"/>
                </a:highlight>
              </a:rPr>
              <a:t>. Sin embargo, antes de </a:t>
            </a:r>
            <a:r>
              <a:rPr lang="en-US" sz="2000" dirty="0" err="1">
                <a:highlight>
                  <a:srgbClr val="FFFFFF"/>
                </a:highlight>
              </a:rPr>
              <a:t>aplicar</a:t>
            </a:r>
            <a:r>
              <a:rPr lang="en-US" sz="2000" dirty="0">
                <a:highlight>
                  <a:srgbClr val="FFFFFF"/>
                </a:highlight>
              </a:rPr>
              <a:t> </a:t>
            </a:r>
            <a:r>
              <a:rPr lang="en-US" sz="2000" dirty="0" err="1">
                <a:highlight>
                  <a:srgbClr val="FFFFFF"/>
                </a:highlight>
              </a:rPr>
              <a:t>estas</a:t>
            </a:r>
            <a:r>
              <a:rPr lang="en-US" sz="2000" dirty="0">
                <a:highlight>
                  <a:srgbClr val="FFFFFF"/>
                </a:highlight>
              </a:rPr>
              <a:t> </a:t>
            </a:r>
            <a:r>
              <a:rPr lang="en-US" sz="2000" dirty="0" err="1">
                <a:highlight>
                  <a:srgbClr val="FFFFFF"/>
                </a:highlight>
              </a:rPr>
              <a:t>estrategias</a:t>
            </a:r>
            <a:r>
              <a:rPr lang="en-US" sz="2000" dirty="0">
                <a:highlight>
                  <a:srgbClr val="FFFFFF"/>
                </a:highlight>
              </a:rPr>
              <a:t> es </a:t>
            </a:r>
            <a:r>
              <a:rPr lang="en-US" sz="2000" dirty="0" err="1">
                <a:highlight>
                  <a:srgbClr val="FFFFFF"/>
                </a:highlight>
              </a:rPr>
              <a:t>necesario</a:t>
            </a:r>
            <a:r>
              <a:rPr lang="en-US" sz="2000" dirty="0">
                <a:highlight>
                  <a:srgbClr val="FFFFFF"/>
                </a:highlight>
              </a:rPr>
              <a:t> </a:t>
            </a:r>
            <a:r>
              <a:rPr lang="en-US" sz="2000" dirty="0" err="1">
                <a:highlight>
                  <a:srgbClr val="FFFFFF"/>
                </a:highlight>
              </a:rPr>
              <a:t>planificar</a:t>
            </a:r>
            <a:r>
              <a:rPr lang="en-US" sz="2000" dirty="0">
                <a:highlight>
                  <a:srgbClr val="FFFFFF"/>
                </a:highlight>
              </a:rPr>
              <a:t>, y </a:t>
            </a:r>
            <a:r>
              <a:rPr lang="en-US" sz="2000" dirty="0" err="1">
                <a:highlight>
                  <a:srgbClr val="FFFFFF"/>
                </a:highlight>
              </a:rPr>
              <a:t>ahí</a:t>
            </a:r>
            <a:r>
              <a:rPr lang="en-US" sz="2000" dirty="0">
                <a:highlight>
                  <a:srgbClr val="FFFFFF"/>
                </a:highlight>
              </a:rPr>
              <a:t> es </a:t>
            </a:r>
            <a:r>
              <a:rPr lang="en-US" sz="2000" dirty="0" err="1">
                <a:highlight>
                  <a:srgbClr val="FFFFFF"/>
                </a:highlight>
              </a:rPr>
              <a:t>donde</a:t>
            </a:r>
            <a:r>
              <a:rPr lang="en-US" sz="2000" dirty="0">
                <a:highlight>
                  <a:srgbClr val="FFFFFF"/>
                </a:highlight>
              </a:rPr>
              <a:t> </a:t>
            </a:r>
            <a:r>
              <a:rPr lang="en-US" sz="2000" dirty="0" err="1">
                <a:highlight>
                  <a:srgbClr val="FFFFFF"/>
                </a:highlight>
              </a:rPr>
              <a:t>entra</a:t>
            </a:r>
            <a:r>
              <a:rPr lang="en-US" sz="2000" dirty="0">
                <a:highlight>
                  <a:srgbClr val="FFFFFF"/>
                </a:highlight>
              </a:rPr>
              <a:t> la </a:t>
            </a:r>
            <a:r>
              <a:rPr lang="en-US" sz="2000" dirty="0" err="1">
                <a:highlight>
                  <a:srgbClr val="FFFFFF"/>
                </a:highlight>
              </a:rPr>
              <a:t>arquitectura</a:t>
            </a:r>
            <a:r>
              <a:rPr lang="en-US" sz="2000" dirty="0">
                <a:highlight>
                  <a:srgbClr val="FFFFFF"/>
                </a:highlight>
              </a:rPr>
              <a:t> de BI.</a:t>
            </a:r>
          </a:p>
        </p:txBody>
      </p:sp>
      <p:pic>
        <p:nvPicPr>
          <p:cNvPr id="9" name="Imagen 8" descr="Forma&#10;&#10;Descripción generada automáticamente con confianza baja">
            <a:extLst>
              <a:ext uri="{FF2B5EF4-FFF2-40B4-BE49-F238E27FC236}">
                <a16:creationId xmlns:a16="http://schemas.microsoft.com/office/drawing/2014/main" id="{D667EF28-D03F-9FA9-1C1E-86453C43EB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868" y="120806"/>
            <a:ext cx="1253210" cy="1240679"/>
          </a:xfrm>
          <a:prstGeom prst="rect">
            <a:avLst/>
          </a:prstGeom>
        </p:spPr>
      </p:pic>
      <p:pic>
        <p:nvPicPr>
          <p:cNvPr id="12" name="Picture 4" descr="Resultado de imagen para dinero">
            <a:extLst>
              <a:ext uri="{FF2B5EF4-FFF2-40B4-BE49-F238E27FC236}">
                <a16:creationId xmlns:a16="http://schemas.microsoft.com/office/drawing/2014/main" id="{06BD0211-7AB2-41F1-B0C7-4B46F8E25C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334" y="4710834"/>
            <a:ext cx="3542824" cy="2147166"/>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descr="Una persona con un traje de color negro&#10;&#10;Descripción generada automáticamente">
            <a:extLst>
              <a:ext uri="{FF2B5EF4-FFF2-40B4-BE49-F238E27FC236}">
                <a16:creationId xmlns:a16="http://schemas.microsoft.com/office/drawing/2014/main" id="{7829CC01-D467-8A98-986F-D5CB75A05F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3908" y="1280160"/>
            <a:ext cx="4286418" cy="5577840"/>
          </a:xfrm>
          <a:prstGeom prst="rect">
            <a:avLst/>
          </a:prstGeom>
        </p:spPr>
      </p:pic>
    </p:spTree>
    <p:extLst>
      <p:ext uri="{BB962C8B-B14F-4D97-AF65-F5344CB8AC3E}">
        <p14:creationId xmlns:p14="http://schemas.microsoft.com/office/powerpoint/2010/main" val="647620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11C2E43B-E7E5-364F-4050-1E21EEBA9E6A}"/>
              </a:ext>
            </a:extLst>
          </p:cNvPr>
          <p:cNvPicPr>
            <a:picLocks noChangeAspect="1"/>
          </p:cNvPicPr>
          <p:nvPr/>
        </p:nvPicPr>
        <p:blipFill rotWithShape="1">
          <a:blip r:embed="rId2"/>
          <a:srcRect b="17488"/>
          <a:stretch/>
        </p:blipFill>
        <p:spPr>
          <a:xfrm>
            <a:off x="-1" y="1"/>
            <a:ext cx="12192001" cy="2391156"/>
          </a:xfrm>
          <a:prstGeom prst="rect">
            <a:avLst/>
          </a:prstGeom>
        </p:spPr>
      </p:pic>
      <p:pic>
        <p:nvPicPr>
          <p:cNvPr id="8" name="Imagen 7">
            <a:extLst>
              <a:ext uri="{FF2B5EF4-FFF2-40B4-BE49-F238E27FC236}">
                <a16:creationId xmlns:a16="http://schemas.microsoft.com/office/drawing/2014/main" id="{5B90FA9C-7147-9E26-B846-57F41A35155F}"/>
              </a:ext>
            </a:extLst>
          </p:cNvPr>
          <p:cNvPicPr>
            <a:picLocks noChangeAspect="1"/>
          </p:cNvPicPr>
          <p:nvPr/>
        </p:nvPicPr>
        <p:blipFill>
          <a:blip r:embed="rId3"/>
          <a:stretch>
            <a:fillRect/>
          </a:stretch>
        </p:blipFill>
        <p:spPr>
          <a:xfrm>
            <a:off x="117102" y="2974761"/>
            <a:ext cx="6622026" cy="3299635"/>
          </a:xfrm>
          <a:prstGeom prst="rect">
            <a:avLst/>
          </a:prstGeom>
        </p:spPr>
      </p:pic>
      <p:sp>
        <p:nvSpPr>
          <p:cNvPr id="11" name="CuadroTexto 10">
            <a:extLst>
              <a:ext uri="{FF2B5EF4-FFF2-40B4-BE49-F238E27FC236}">
                <a16:creationId xmlns:a16="http://schemas.microsoft.com/office/drawing/2014/main" id="{74A3AB4D-B7C3-9BB4-E787-0906BFE42A58}"/>
              </a:ext>
            </a:extLst>
          </p:cNvPr>
          <p:cNvSpPr txBox="1"/>
          <p:nvPr/>
        </p:nvSpPr>
        <p:spPr>
          <a:xfrm>
            <a:off x="6622026" y="2731752"/>
            <a:ext cx="5452872" cy="3785652"/>
          </a:xfrm>
          <a:prstGeom prst="rect">
            <a:avLst/>
          </a:prstGeom>
          <a:noFill/>
        </p:spPr>
        <p:txBody>
          <a:bodyPr wrap="square">
            <a:spAutoFit/>
          </a:bodyPr>
          <a:lstStyle/>
          <a:p>
            <a:pPr algn="just"/>
            <a:r>
              <a:rPr lang="es-ES" sz="2400" dirty="0"/>
              <a:t>Antes de renovar tu casa, es necesario hacer un presupuesto, evaluar cuánto se puede gastar, cuáles son las prioridades, si los niños o las personas mayores frecuentan la casa, cuánto tiempo lleva la renovación, en definitiva, es necesario recoger datos. No es diferente con el Business Intelligence, por lo que el primer componente es la gestión de datos. </a:t>
            </a:r>
            <a:endParaRPr lang="es-PE" sz="2400" dirty="0"/>
          </a:p>
        </p:txBody>
      </p:sp>
    </p:spTree>
    <p:extLst>
      <p:ext uri="{BB962C8B-B14F-4D97-AF65-F5344CB8AC3E}">
        <p14:creationId xmlns:p14="http://schemas.microsoft.com/office/powerpoint/2010/main" val="341961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11C2E43B-E7E5-364F-4050-1E21EEBA9E6A}"/>
              </a:ext>
            </a:extLst>
          </p:cNvPr>
          <p:cNvPicPr>
            <a:picLocks noChangeAspect="1"/>
          </p:cNvPicPr>
          <p:nvPr/>
        </p:nvPicPr>
        <p:blipFill rotWithShape="1">
          <a:blip r:embed="rId2">
            <a:duotone>
              <a:schemeClr val="accent6">
                <a:shade val="45000"/>
                <a:satMod val="135000"/>
              </a:schemeClr>
              <a:prstClr val="white"/>
            </a:duotone>
          </a:blip>
          <a:srcRect t="17304" b="36384"/>
          <a:stretch/>
        </p:blipFill>
        <p:spPr>
          <a:xfrm>
            <a:off x="-1" y="147484"/>
            <a:ext cx="12192001" cy="1342103"/>
          </a:xfrm>
          <a:prstGeom prst="rect">
            <a:avLst/>
          </a:prstGeom>
        </p:spPr>
      </p:pic>
      <p:sp>
        <p:nvSpPr>
          <p:cNvPr id="3" name="CuadroTexto 2">
            <a:extLst>
              <a:ext uri="{FF2B5EF4-FFF2-40B4-BE49-F238E27FC236}">
                <a16:creationId xmlns:a16="http://schemas.microsoft.com/office/drawing/2014/main" id="{DA106EE6-0510-7979-2622-34CD00044211}"/>
              </a:ext>
            </a:extLst>
          </p:cNvPr>
          <p:cNvSpPr txBox="1"/>
          <p:nvPr/>
        </p:nvSpPr>
        <p:spPr>
          <a:xfrm>
            <a:off x="507933" y="2645051"/>
            <a:ext cx="7338207" cy="3416320"/>
          </a:xfrm>
          <a:prstGeom prst="rect">
            <a:avLst/>
          </a:prstGeom>
          <a:noFill/>
        </p:spPr>
        <p:txBody>
          <a:bodyPr wrap="square">
            <a:spAutoFit/>
          </a:bodyPr>
          <a:lstStyle/>
          <a:p>
            <a:pPr marL="342900" indent="-342900">
              <a:buFont typeface="Wingdings" panose="05000000000000000000" pitchFamily="2" charset="2"/>
              <a:buChar char="ü"/>
            </a:pPr>
            <a:r>
              <a:rPr lang="es-PE" sz="2400" dirty="0"/>
              <a:t>Fuentes de Datos</a:t>
            </a:r>
          </a:p>
          <a:p>
            <a:pPr marL="342900" indent="-342900">
              <a:buFont typeface="Wingdings" panose="05000000000000000000" pitchFamily="2" charset="2"/>
              <a:buChar char="ü"/>
            </a:pPr>
            <a:r>
              <a:rPr lang="es-PE" sz="2400" dirty="0"/>
              <a:t>Proceso ETL (Extracción, Transformación y Carga)</a:t>
            </a:r>
          </a:p>
          <a:p>
            <a:pPr marL="342900" indent="-342900">
              <a:buFont typeface="Wingdings" panose="05000000000000000000" pitchFamily="2" charset="2"/>
              <a:buChar char="ü"/>
            </a:pPr>
            <a:r>
              <a:rPr lang="es-PE" sz="2400" dirty="0"/>
              <a:t>Almacenamiento de Datos</a:t>
            </a:r>
          </a:p>
          <a:p>
            <a:pPr marL="342900" indent="-342900">
              <a:buFont typeface="Wingdings" panose="05000000000000000000" pitchFamily="2" charset="2"/>
              <a:buChar char="ü"/>
            </a:pPr>
            <a:r>
              <a:rPr lang="es-PE" sz="2400" dirty="0"/>
              <a:t>Procesamiento y Análisis de Datos</a:t>
            </a:r>
          </a:p>
          <a:p>
            <a:pPr marL="342900" indent="-342900">
              <a:buFont typeface="Wingdings" panose="05000000000000000000" pitchFamily="2" charset="2"/>
              <a:buChar char="ü"/>
            </a:pPr>
            <a:r>
              <a:rPr lang="es-PE" sz="2400" dirty="0"/>
              <a:t>Capas de Acceso y Herramientas de BI</a:t>
            </a:r>
          </a:p>
          <a:p>
            <a:pPr marL="342900" indent="-342900">
              <a:buFont typeface="Wingdings" panose="05000000000000000000" pitchFamily="2" charset="2"/>
              <a:buChar char="ü"/>
            </a:pPr>
            <a:r>
              <a:rPr lang="es-PE" sz="2400" dirty="0"/>
              <a:t>Gestión y Gobierno de Datos</a:t>
            </a:r>
          </a:p>
          <a:p>
            <a:pPr marL="342900" indent="-342900">
              <a:buFont typeface="Wingdings" panose="05000000000000000000" pitchFamily="2" charset="2"/>
              <a:buChar char="ü"/>
            </a:pPr>
            <a:r>
              <a:rPr lang="es-PE" sz="2400" dirty="0"/>
              <a:t>Infraestructura de TI</a:t>
            </a:r>
          </a:p>
          <a:p>
            <a:pPr marL="342900" indent="-342900">
              <a:buFont typeface="Wingdings" panose="05000000000000000000" pitchFamily="2" charset="2"/>
              <a:buChar char="ü"/>
            </a:pPr>
            <a:r>
              <a:rPr lang="es-PE" sz="2400" dirty="0"/>
              <a:t>Plataformas de Entrega y Consumo de Información</a:t>
            </a:r>
          </a:p>
          <a:p>
            <a:pPr marL="342900" indent="-342900">
              <a:buFont typeface="Wingdings" panose="05000000000000000000" pitchFamily="2" charset="2"/>
              <a:buChar char="ü"/>
            </a:pPr>
            <a:r>
              <a:rPr lang="es-PE" sz="2400" dirty="0"/>
              <a:t>Automatización y Orquestación</a:t>
            </a:r>
          </a:p>
        </p:txBody>
      </p:sp>
      <p:pic>
        <p:nvPicPr>
          <p:cNvPr id="6" name="Imagen 5" descr="Una persona con un traje de color negro en la mano&#10;&#10;Descripción generada automáticamente con confianza media">
            <a:extLst>
              <a:ext uri="{FF2B5EF4-FFF2-40B4-BE49-F238E27FC236}">
                <a16:creationId xmlns:a16="http://schemas.microsoft.com/office/drawing/2014/main" id="{2CF119D4-9CA5-24CA-E848-AEBEEBDF9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5124" y="1328298"/>
            <a:ext cx="4428943" cy="5553894"/>
          </a:xfrm>
          <a:prstGeom prst="rect">
            <a:avLst/>
          </a:prstGeom>
        </p:spPr>
      </p:pic>
    </p:spTree>
    <p:extLst>
      <p:ext uri="{BB962C8B-B14F-4D97-AF65-F5344CB8AC3E}">
        <p14:creationId xmlns:p14="http://schemas.microsoft.com/office/powerpoint/2010/main" val="4113180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44F031E9-6430-0781-F292-9DB6865C0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385" y="0"/>
            <a:ext cx="11675228" cy="712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640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blip>
          <a:srcRect/>
          <a:stretch>
            <a:fillRect t="-9000" b="-9000"/>
          </a:stretch>
        </a:blip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09E2547-974B-BCD2-5A1A-23DAEC4988B5}"/>
              </a:ext>
            </a:extLst>
          </p:cNvPr>
          <p:cNvPicPr>
            <a:picLocks noChangeAspect="1"/>
          </p:cNvPicPr>
          <p:nvPr/>
        </p:nvPicPr>
        <p:blipFill>
          <a:blip r:embed="rId3"/>
          <a:stretch>
            <a:fillRect/>
          </a:stretch>
        </p:blipFill>
        <p:spPr>
          <a:xfrm>
            <a:off x="677507" y="996744"/>
            <a:ext cx="11043464" cy="5861256"/>
          </a:xfrm>
          <a:prstGeom prst="rect">
            <a:avLst/>
          </a:prstGeom>
        </p:spPr>
      </p:pic>
      <p:sp>
        <p:nvSpPr>
          <p:cNvPr id="8" name="CuadroTexto 7">
            <a:extLst>
              <a:ext uri="{FF2B5EF4-FFF2-40B4-BE49-F238E27FC236}">
                <a16:creationId xmlns:a16="http://schemas.microsoft.com/office/drawing/2014/main" id="{77F6763E-F3E5-28EB-34F7-198C25F07D99}"/>
              </a:ext>
            </a:extLst>
          </p:cNvPr>
          <p:cNvSpPr txBox="1"/>
          <p:nvPr/>
        </p:nvSpPr>
        <p:spPr>
          <a:xfrm>
            <a:off x="781665" y="165747"/>
            <a:ext cx="8170606" cy="830997"/>
          </a:xfrm>
          <a:prstGeom prst="rect">
            <a:avLst/>
          </a:prstGeom>
          <a:noFill/>
          <a:effectLst>
            <a:glow rad="101600">
              <a:schemeClr val="accent3">
                <a:satMod val="175000"/>
                <a:alpha val="40000"/>
              </a:schemeClr>
            </a:glow>
            <a:outerShdw blurRad="50800" dist="38100" dir="16200000" rotWithShape="0">
              <a:prstClr val="black">
                <a:alpha val="40000"/>
              </a:prstClr>
            </a:outerShdw>
          </a:effectLst>
          <a:scene3d>
            <a:camera prst="orthographicFront"/>
            <a:lightRig rig="threePt" dir="t"/>
          </a:scene3d>
          <a:sp3d>
            <a:bevelT prst="relaxedInset"/>
          </a:sp3d>
        </p:spPr>
        <p:txBody>
          <a:bodyPr wrap="square" rtlCol="0">
            <a:spAutoFit/>
          </a:bodyPr>
          <a:lstStyle/>
          <a:p>
            <a:r>
              <a:rPr lang="es-ES" sz="4800" b="1" dirty="0"/>
              <a:t>¿SON VALIOSOS?</a:t>
            </a:r>
            <a:endParaRPr lang="es-PE" sz="4800" b="1" dirty="0"/>
          </a:p>
        </p:txBody>
      </p:sp>
    </p:spTree>
    <p:extLst>
      <p:ext uri="{BB962C8B-B14F-4D97-AF65-F5344CB8AC3E}">
        <p14:creationId xmlns:p14="http://schemas.microsoft.com/office/powerpoint/2010/main" val="1887816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C9670FB-EA61-4C37-8C4B-15018ECDD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583" y="1089892"/>
            <a:ext cx="9311571" cy="5366326"/>
          </a:xfrm>
          <a:prstGeom prst="rect">
            <a:avLst/>
          </a:prstGeom>
        </p:spPr>
      </p:pic>
      <p:sp>
        <p:nvSpPr>
          <p:cNvPr id="6" name="Rectángulo 5">
            <a:extLst>
              <a:ext uri="{FF2B5EF4-FFF2-40B4-BE49-F238E27FC236}">
                <a16:creationId xmlns:a16="http://schemas.microsoft.com/office/drawing/2014/main" id="{E81ED562-5FEF-43CA-AA65-4A0C22FFB9E3}"/>
              </a:ext>
            </a:extLst>
          </p:cNvPr>
          <p:cNvSpPr/>
          <p:nvPr/>
        </p:nvSpPr>
        <p:spPr>
          <a:xfrm>
            <a:off x="188185" y="507723"/>
            <a:ext cx="2832827" cy="707886"/>
          </a:xfrm>
          <a:prstGeom prst="rect">
            <a:avLst/>
          </a:prstGeom>
        </p:spPr>
        <p:txBody>
          <a:bodyPr wrap="none">
            <a:spAutoFit/>
          </a:bodyPr>
          <a:lstStyle/>
          <a:p>
            <a:r>
              <a:rPr lang="es-PE" sz="4000" b="1" dirty="0">
                <a:solidFill>
                  <a:srgbClr val="FFFF00"/>
                </a:solidFill>
              </a:rPr>
              <a:t>En resumen</a:t>
            </a:r>
          </a:p>
        </p:txBody>
      </p:sp>
      <p:pic>
        <p:nvPicPr>
          <p:cNvPr id="4098" name="Picture 2" descr="Resultado de imagen para ejecutiva">
            <a:extLst>
              <a:ext uri="{FF2B5EF4-FFF2-40B4-BE49-F238E27FC236}">
                <a16:creationId xmlns:a16="http://schemas.microsoft.com/office/drawing/2014/main" id="{5C0BF32B-969C-46D4-858F-95AD52B5E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7094" y="992742"/>
            <a:ext cx="3468881" cy="5865258"/>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número de diapositiva 6">
            <a:extLst>
              <a:ext uri="{FF2B5EF4-FFF2-40B4-BE49-F238E27FC236}">
                <a16:creationId xmlns:a16="http://schemas.microsoft.com/office/drawing/2014/main" id="{10E56B98-F27F-492A-A877-C58901688470}"/>
              </a:ext>
            </a:extLst>
          </p:cNvPr>
          <p:cNvSpPr>
            <a:spLocks noGrp="1"/>
          </p:cNvSpPr>
          <p:nvPr>
            <p:ph type="sldNum" sz="quarter" idx="12"/>
          </p:nvPr>
        </p:nvSpPr>
        <p:spPr/>
        <p:txBody>
          <a:bodyPr/>
          <a:lstStyle/>
          <a:p>
            <a:fld id="{EE2300AE-3201-48C6-AC3E-F3A2112C586F}" type="slidenum">
              <a:rPr lang="es-PE" smtClean="0"/>
              <a:t>8</a:t>
            </a:fld>
            <a:endParaRPr lang="es-PE" dirty="0"/>
          </a:p>
        </p:txBody>
      </p:sp>
    </p:spTree>
    <p:extLst>
      <p:ext uri="{BB962C8B-B14F-4D97-AF65-F5344CB8AC3E}">
        <p14:creationId xmlns:p14="http://schemas.microsoft.com/office/powerpoint/2010/main" val="272197547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9FD3906-7384-4502-B20D-14E2A8C22F2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2300AE-3201-48C6-AC3E-F3A2112C586F}" type="slidenum">
              <a:rPr kumimoji="0" lang="es-PE"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s-PE"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endParaRPr>
          </a:p>
        </p:txBody>
      </p:sp>
      <p:sp>
        <p:nvSpPr>
          <p:cNvPr id="5" name="Rectangle 3">
            <a:extLst>
              <a:ext uri="{FF2B5EF4-FFF2-40B4-BE49-F238E27FC236}">
                <a16:creationId xmlns:a16="http://schemas.microsoft.com/office/drawing/2014/main" id="{4AF3040B-E526-410E-9A0B-CD118E04D7F5}"/>
              </a:ext>
            </a:extLst>
          </p:cNvPr>
          <p:cNvSpPr>
            <a:spLocks noChangeArrowheads="1"/>
          </p:cNvSpPr>
          <p:nvPr/>
        </p:nvSpPr>
        <p:spPr bwMode="auto">
          <a:xfrm>
            <a:off x="435077" y="1905000"/>
            <a:ext cx="4724400" cy="4343400"/>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lIns="90488" tIns="44450" rIns="90488" bIns="44450"/>
          <a:lstStyle>
            <a:lvl1pPr marL="342900" indent="-342900" algn="l">
              <a:spcBef>
                <a:spcPct val="20000"/>
              </a:spcBef>
              <a:buClr>
                <a:schemeClr val="tx2"/>
              </a:buClr>
              <a:buChar char="•"/>
              <a:defRPr sz="2800">
                <a:solidFill>
                  <a:schemeClr val="tx1"/>
                </a:solidFill>
                <a:latin typeface="Times New Roman" panose="02020603050405020304" pitchFamily="18" charset="0"/>
              </a:defRPr>
            </a:lvl1pPr>
            <a:lvl2pPr marL="742950" indent="-285750" algn="l">
              <a:spcBef>
                <a:spcPct val="20000"/>
              </a:spcBef>
              <a:buClr>
                <a:schemeClr val="tx2"/>
              </a:buClr>
              <a:buChar char="–"/>
              <a:defRPr sz="2400">
                <a:solidFill>
                  <a:schemeClr val="tx1"/>
                </a:solidFill>
                <a:latin typeface="Times New Roman" panose="02020603050405020304" pitchFamily="18" charset="0"/>
              </a:defRPr>
            </a:lvl2pPr>
            <a:lvl3pPr marL="1143000" indent="-228600" algn="l">
              <a:spcBef>
                <a:spcPct val="20000"/>
              </a:spcBef>
              <a:buClr>
                <a:schemeClr val="tx2"/>
              </a:buClr>
              <a:buChar char="•"/>
              <a:defRPr sz="2000">
                <a:solidFill>
                  <a:schemeClr val="tx1"/>
                </a:solidFill>
                <a:latin typeface="Times New Roman" panose="02020603050405020304" pitchFamily="18" charset="0"/>
              </a:defRPr>
            </a:lvl3pPr>
            <a:lvl4pPr marL="1600200" indent="-228600" algn="l">
              <a:spcBef>
                <a:spcPct val="20000"/>
              </a:spcBef>
              <a:buClr>
                <a:schemeClr val="tx2"/>
              </a:buClr>
              <a:buChar char="–"/>
              <a:defRPr>
                <a:solidFill>
                  <a:schemeClr val="tx1"/>
                </a:solidFill>
                <a:latin typeface="Times New Roman" panose="02020603050405020304" pitchFamily="18" charset="0"/>
              </a:defRPr>
            </a:lvl4pPr>
            <a:lvl5pPr marL="2057400" indent="-228600" algn="l">
              <a:spcBef>
                <a:spcPct val="20000"/>
              </a:spcBef>
              <a:buClr>
                <a:schemeClr val="tx2"/>
              </a:buClr>
              <a:buChar cha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a:solidFill>
                  <a:schemeClr val="tx1"/>
                </a:solidFill>
                <a:latin typeface="Times New Roman" panose="02020603050405020304" pitchFamily="18" charset="0"/>
              </a:defRPr>
            </a:lvl9pPr>
          </a:lstStyle>
          <a:p>
            <a:pPr marL="342900" marR="0" lvl="0" indent="-342900" algn="l" defTabSz="457200" rtl="0" eaLnBrk="1" fontAlgn="auto" latinLnBrk="0" hangingPunct="1">
              <a:lnSpc>
                <a:spcPct val="90000"/>
              </a:lnSpc>
              <a:spcBef>
                <a:spcPct val="30000"/>
              </a:spcBef>
              <a:spcAft>
                <a:spcPct val="30000"/>
              </a:spcAft>
              <a:buClr>
                <a:srgbClr val="DADADA"/>
              </a:buClr>
              <a:buSzTx/>
              <a:buFontTx/>
              <a:buChar char="•"/>
              <a:tabLst/>
              <a:defRPr/>
            </a:pPr>
            <a:r>
              <a:rPr kumimoji="0" lang="es-ES_tradnl" altLang="es-PE" sz="20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Utilizados para la operaciones diarias de la empresa.</a:t>
            </a:r>
          </a:p>
          <a:p>
            <a:pPr marL="342900" marR="0" lvl="0" indent="-342900" algn="l" defTabSz="457200" rtl="0" eaLnBrk="1" fontAlgn="auto" latinLnBrk="0" hangingPunct="1">
              <a:lnSpc>
                <a:spcPct val="90000"/>
              </a:lnSpc>
              <a:spcBef>
                <a:spcPct val="30000"/>
              </a:spcBef>
              <a:spcAft>
                <a:spcPct val="30000"/>
              </a:spcAft>
              <a:buClr>
                <a:srgbClr val="DADADA"/>
              </a:buClr>
              <a:buSzTx/>
              <a:buFontTx/>
              <a:buChar char="•"/>
              <a:tabLst/>
              <a:defRPr/>
            </a:pPr>
            <a:r>
              <a:rPr kumimoji="0" lang="es-ES_tradnl" altLang="es-PE" sz="20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Diseñadas priorizando la eficiencia en actualización de los datos y la consistencia de los mismos.</a:t>
            </a:r>
          </a:p>
          <a:p>
            <a:pPr marL="342900" marR="0" lvl="0" indent="-342900" algn="l" defTabSz="457200" rtl="0" eaLnBrk="1" fontAlgn="auto" latinLnBrk="0" hangingPunct="1">
              <a:lnSpc>
                <a:spcPct val="90000"/>
              </a:lnSpc>
              <a:spcBef>
                <a:spcPct val="30000"/>
              </a:spcBef>
              <a:spcAft>
                <a:spcPct val="30000"/>
              </a:spcAft>
              <a:buClr>
                <a:srgbClr val="DADADA"/>
              </a:buClr>
              <a:buSzTx/>
              <a:buFontTx/>
              <a:buChar char="•"/>
              <a:tabLst/>
              <a:defRPr/>
            </a:pPr>
            <a:r>
              <a:rPr kumimoji="0" lang="es-ES_tradnl" altLang="es-PE" sz="20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Las transacciones son pequeñas y en gran cantidad.</a:t>
            </a:r>
          </a:p>
          <a:p>
            <a:pPr marL="342900" marR="0" lvl="0" indent="-342900" algn="l" defTabSz="457200" rtl="0" eaLnBrk="1" fontAlgn="auto" latinLnBrk="0" hangingPunct="1">
              <a:lnSpc>
                <a:spcPct val="90000"/>
              </a:lnSpc>
              <a:spcBef>
                <a:spcPct val="30000"/>
              </a:spcBef>
              <a:spcAft>
                <a:spcPct val="30000"/>
              </a:spcAft>
              <a:buClr>
                <a:srgbClr val="DADADA"/>
              </a:buClr>
              <a:buSzTx/>
              <a:buFontTx/>
              <a:buChar char="•"/>
              <a:tabLst/>
              <a:defRPr/>
            </a:pPr>
            <a:r>
              <a:rPr kumimoji="0" lang="es-ES_tradnl" altLang="es-PE" sz="20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Reflejan el estado actual. (Inconsistencia temporal entre consultas)</a:t>
            </a:r>
          </a:p>
          <a:p>
            <a:pPr marL="342900" marR="0" lvl="0" indent="-342900" algn="l" defTabSz="457200" rtl="0" eaLnBrk="1" fontAlgn="auto" latinLnBrk="0" hangingPunct="1">
              <a:lnSpc>
                <a:spcPct val="90000"/>
              </a:lnSpc>
              <a:spcBef>
                <a:spcPct val="30000"/>
              </a:spcBef>
              <a:spcAft>
                <a:spcPct val="30000"/>
              </a:spcAft>
              <a:buClr>
                <a:srgbClr val="DADADA"/>
              </a:buClr>
              <a:buSzTx/>
              <a:buFontTx/>
              <a:buChar char="•"/>
              <a:tabLst/>
              <a:defRPr/>
            </a:pPr>
            <a:r>
              <a:rPr kumimoji="0" lang="es-ES_tradnl" altLang="es-PE" sz="20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Datos son almacenados en una gran cantidad de tablas vinculadas entre sí en esquemas complejos.</a:t>
            </a:r>
          </a:p>
        </p:txBody>
      </p:sp>
      <p:sp>
        <p:nvSpPr>
          <p:cNvPr id="6" name="Text Box 4">
            <a:extLst>
              <a:ext uri="{FF2B5EF4-FFF2-40B4-BE49-F238E27FC236}">
                <a16:creationId xmlns:a16="http://schemas.microsoft.com/office/drawing/2014/main" id="{AB3369E8-1059-4634-8629-9D88B0C29411}"/>
              </a:ext>
            </a:extLst>
          </p:cNvPr>
          <p:cNvSpPr txBox="1">
            <a:spLocks noChangeArrowheads="1"/>
          </p:cNvSpPr>
          <p:nvPr/>
        </p:nvSpPr>
        <p:spPr bwMode="auto">
          <a:xfrm>
            <a:off x="435077" y="1066800"/>
            <a:ext cx="4724400" cy="771525"/>
          </a:xfrm>
          <a:prstGeom prst="rect">
            <a:avLst/>
          </a:prstGeom>
          <a:ln>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3"/>
          </a:lnRef>
          <a:fillRef idx="3">
            <a:schemeClr val="accent3"/>
          </a:fillRef>
          <a:effectRef idx="2">
            <a:schemeClr val="accent3"/>
          </a:effectRef>
          <a:fontRef idx="minor">
            <a:schemeClr val="lt1"/>
          </a:fontRef>
        </p:style>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altLang="es-PE" sz="2200" b="0" i="1" u="none" strike="noStrike" kern="1200" cap="none" spc="0" normalizeH="0" baseline="0" noProof="0" dirty="0">
                <a:ln>
                  <a:noFill/>
                </a:ln>
                <a:solidFill>
                  <a:srgbClr val="FFFFFF"/>
                </a:solidFill>
                <a:effectLst/>
                <a:uLnTx/>
                <a:uFillTx/>
                <a:latin typeface="Calisto MT" panose="02040603050505030304"/>
                <a:ea typeface="+mn-ea"/>
                <a:cs typeface="+mn-cs"/>
              </a:rPr>
              <a:t>BD Transaccionales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altLang="es-PE" sz="2200" b="0" i="1" u="none" strike="noStrike" kern="1200" cap="none" spc="0" normalizeH="0" baseline="0" noProof="0" dirty="0">
                <a:ln>
                  <a:noFill/>
                </a:ln>
                <a:solidFill>
                  <a:srgbClr val="FFFFFF"/>
                </a:solidFill>
                <a:effectLst/>
                <a:uLnTx/>
                <a:uFillTx/>
                <a:latin typeface="Calisto MT" panose="02040603050505030304"/>
                <a:ea typeface="+mn-ea"/>
                <a:cs typeface="+mn-cs"/>
              </a:rPr>
              <a:t>(Operacionales)</a:t>
            </a:r>
            <a:endParaRPr kumimoji="0" lang="es-ES_tradnl" altLang="es-PE" sz="2200" b="0" i="1" u="none" strike="noStrike" kern="1200" cap="none" spc="0" normalizeH="0" baseline="0" noProof="0" dirty="0">
              <a:ln>
                <a:noFill/>
              </a:ln>
              <a:solidFill>
                <a:prstClr val="white"/>
              </a:solidFill>
              <a:effectLst/>
              <a:uLnTx/>
              <a:uFillTx/>
              <a:latin typeface="Calisto MT" panose="02040603050505030304"/>
              <a:ea typeface="+mn-ea"/>
              <a:cs typeface="+mn-cs"/>
            </a:endParaRPr>
          </a:p>
        </p:txBody>
      </p:sp>
      <p:sp>
        <p:nvSpPr>
          <p:cNvPr id="7" name="Text Box 5">
            <a:extLst>
              <a:ext uri="{FF2B5EF4-FFF2-40B4-BE49-F238E27FC236}">
                <a16:creationId xmlns:a16="http://schemas.microsoft.com/office/drawing/2014/main" id="{27231645-23A6-4DD9-8019-81ED458E1B2A}"/>
              </a:ext>
            </a:extLst>
          </p:cNvPr>
          <p:cNvSpPr txBox="1">
            <a:spLocks noChangeArrowheads="1"/>
          </p:cNvSpPr>
          <p:nvPr/>
        </p:nvSpPr>
        <p:spPr bwMode="auto">
          <a:xfrm>
            <a:off x="5351207" y="1066800"/>
            <a:ext cx="4648200" cy="771525"/>
          </a:xfrm>
          <a:prstGeom prst="rect">
            <a:avLst/>
          </a:prstGeom>
          <a:ln>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3"/>
          </a:lnRef>
          <a:fillRef idx="3">
            <a:schemeClr val="accent3"/>
          </a:fillRef>
          <a:effectRef idx="2">
            <a:schemeClr val="accent3"/>
          </a:effectRef>
          <a:fontRef idx="minor">
            <a:schemeClr val="lt1"/>
          </a:fontRef>
        </p:style>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altLang="es-PE" sz="2200" b="0" i="1" u="none" strike="noStrike" kern="1200" cap="none" spc="0" normalizeH="0" baseline="0" noProof="0">
                <a:ln>
                  <a:noFill/>
                </a:ln>
                <a:solidFill>
                  <a:srgbClr val="FFFFFF"/>
                </a:solidFill>
                <a:effectLst/>
                <a:uLnTx/>
                <a:uFillTx/>
                <a:latin typeface="Calisto MT" panose="02040603050505030304"/>
                <a:ea typeface="+mn-ea"/>
                <a:cs typeface="+mn-cs"/>
              </a:rPr>
              <a:t>Data Warehouse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altLang="es-PE" sz="2200" b="0" i="1" u="none" strike="noStrike" kern="1200" cap="none" spc="0" normalizeH="0" baseline="0" noProof="0">
                <a:ln>
                  <a:noFill/>
                </a:ln>
                <a:solidFill>
                  <a:srgbClr val="FFFFFF"/>
                </a:solidFill>
                <a:effectLst/>
                <a:uLnTx/>
                <a:uFillTx/>
                <a:latin typeface="Calisto MT" panose="02040603050505030304"/>
                <a:ea typeface="+mn-ea"/>
                <a:cs typeface="+mn-cs"/>
              </a:rPr>
              <a:t>(para toma de decisiones)</a:t>
            </a:r>
          </a:p>
        </p:txBody>
      </p:sp>
      <p:sp>
        <p:nvSpPr>
          <p:cNvPr id="8" name="Rectangle 6">
            <a:extLst>
              <a:ext uri="{FF2B5EF4-FFF2-40B4-BE49-F238E27FC236}">
                <a16:creationId xmlns:a16="http://schemas.microsoft.com/office/drawing/2014/main" id="{92E5AE8E-534B-44E7-8C3A-E5AAC814FFDA}"/>
              </a:ext>
            </a:extLst>
          </p:cNvPr>
          <p:cNvSpPr>
            <a:spLocks noChangeArrowheads="1"/>
          </p:cNvSpPr>
          <p:nvPr/>
        </p:nvSpPr>
        <p:spPr bwMode="auto">
          <a:xfrm>
            <a:off x="5351207" y="1914525"/>
            <a:ext cx="4648200" cy="4343400"/>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a:lstStyle>
            <a:lvl1pPr marL="342900" indent="-342900" algn="l">
              <a:spcBef>
                <a:spcPct val="20000"/>
              </a:spcBef>
              <a:buClr>
                <a:schemeClr val="tx2"/>
              </a:buClr>
              <a:buChar char="•"/>
              <a:defRPr sz="2800">
                <a:solidFill>
                  <a:schemeClr val="tx1"/>
                </a:solidFill>
                <a:latin typeface="Times New Roman" panose="02020603050405020304" pitchFamily="18" charset="0"/>
              </a:defRPr>
            </a:lvl1pPr>
            <a:lvl2pPr marL="742950" indent="-285750" algn="l">
              <a:spcBef>
                <a:spcPct val="20000"/>
              </a:spcBef>
              <a:buClr>
                <a:schemeClr val="tx2"/>
              </a:buClr>
              <a:buChar char="–"/>
              <a:defRPr sz="2400">
                <a:solidFill>
                  <a:schemeClr val="tx1"/>
                </a:solidFill>
                <a:latin typeface="Times New Roman" panose="02020603050405020304" pitchFamily="18" charset="0"/>
              </a:defRPr>
            </a:lvl2pPr>
            <a:lvl3pPr marL="1143000" indent="-228600" algn="l">
              <a:spcBef>
                <a:spcPct val="20000"/>
              </a:spcBef>
              <a:buClr>
                <a:schemeClr val="tx2"/>
              </a:buClr>
              <a:buChar char="•"/>
              <a:defRPr sz="2000">
                <a:solidFill>
                  <a:schemeClr val="tx1"/>
                </a:solidFill>
                <a:latin typeface="Times New Roman" panose="02020603050405020304" pitchFamily="18" charset="0"/>
              </a:defRPr>
            </a:lvl3pPr>
            <a:lvl4pPr marL="1600200" indent="-228600" algn="l">
              <a:spcBef>
                <a:spcPct val="20000"/>
              </a:spcBef>
              <a:buClr>
                <a:schemeClr val="tx2"/>
              </a:buClr>
              <a:buChar char="–"/>
              <a:defRPr>
                <a:solidFill>
                  <a:schemeClr val="tx1"/>
                </a:solidFill>
                <a:latin typeface="Times New Roman" panose="02020603050405020304" pitchFamily="18" charset="0"/>
              </a:defRPr>
            </a:lvl4pPr>
            <a:lvl5pPr marL="2057400" indent="-228600" algn="l">
              <a:spcBef>
                <a:spcPct val="20000"/>
              </a:spcBef>
              <a:buClr>
                <a:schemeClr val="tx2"/>
              </a:buClr>
              <a:buChar cha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a:solidFill>
                  <a:schemeClr val="tx1"/>
                </a:solidFill>
                <a:latin typeface="Times New Roman" panose="02020603050405020304" pitchFamily="18" charset="0"/>
              </a:defRPr>
            </a:lvl9pPr>
          </a:lstStyle>
          <a:p>
            <a:pPr marL="342900" marR="0" lvl="0" indent="-342900" algn="l" defTabSz="457200" rtl="0" eaLnBrk="1" fontAlgn="auto" latinLnBrk="0" hangingPunct="1">
              <a:lnSpc>
                <a:spcPct val="90000"/>
              </a:lnSpc>
              <a:spcBef>
                <a:spcPct val="30000"/>
              </a:spcBef>
              <a:spcAft>
                <a:spcPct val="30000"/>
              </a:spcAft>
              <a:buClr>
                <a:srgbClr val="DADADA"/>
              </a:buClr>
              <a:buSzTx/>
              <a:buFontTx/>
              <a:buChar char="•"/>
              <a:tabLst/>
              <a:defRPr/>
            </a:pPr>
            <a:r>
              <a:rPr kumimoji="0" lang="es-ES_tradnl" altLang="es-PE" sz="20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Utilizados para la toma de decisiones de la empresa.</a:t>
            </a:r>
          </a:p>
          <a:p>
            <a:pPr marL="342900" marR="0" lvl="0" indent="-342900" algn="l" defTabSz="457200" rtl="0" eaLnBrk="1" fontAlgn="auto" latinLnBrk="0" hangingPunct="1">
              <a:lnSpc>
                <a:spcPct val="90000"/>
              </a:lnSpc>
              <a:spcBef>
                <a:spcPct val="30000"/>
              </a:spcBef>
              <a:spcAft>
                <a:spcPct val="30000"/>
              </a:spcAft>
              <a:buClr>
                <a:srgbClr val="DADADA"/>
              </a:buClr>
              <a:buSzTx/>
              <a:buFontTx/>
              <a:buChar char="•"/>
              <a:tabLst/>
              <a:defRPr/>
            </a:pPr>
            <a:r>
              <a:rPr kumimoji="0" lang="es-ES_tradnl" altLang="es-PE" sz="20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Diseñadas priorizando la  performance y simplicidad en las consultas de los datos.</a:t>
            </a:r>
            <a:endParaRPr kumimoji="0" lang="es-ES_tradnl" altLang="es-PE" sz="16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endParaRPr>
          </a:p>
          <a:p>
            <a:pPr marL="342900" marR="0" lvl="0" indent="-342900" algn="l" defTabSz="457200" rtl="0" eaLnBrk="1" fontAlgn="auto" latinLnBrk="0" hangingPunct="1">
              <a:lnSpc>
                <a:spcPct val="90000"/>
              </a:lnSpc>
              <a:spcBef>
                <a:spcPct val="30000"/>
              </a:spcBef>
              <a:spcAft>
                <a:spcPct val="30000"/>
              </a:spcAft>
              <a:buClr>
                <a:srgbClr val="DADADA"/>
              </a:buClr>
              <a:buSzTx/>
              <a:buFontTx/>
              <a:buChar char="•"/>
              <a:tabLst/>
              <a:defRPr/>
            </a:pPr>
            <a:r>
              <a:rPr kumimoji="0" lang="es-ES_tradnl" altLang="es-PE" sz="20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Las transacciones son pocas y de gran tamaño.</a:t>
            </a:r>
          </a:p>
          <a:p>
            <a:pPr marL="342900" marR="0" lvl="0" indent="-342900" algn="l" defTabSz="457200" rtl="0" eaLnBrk="1" fontAlgn="auto" latinLnBrk="0" hangingPunct="1">
              <a:lnSpc>
                <a:spcPct val="90000"/>
              </a:lnSpc>
              <a:spcBef>
                <a:spcPct val="30000"/>
              </a:spcBef>
              <a:spcAft>
                <a:spcPct val="30000"/>
              </a:spcAft>
              <a:buClr>
                <a:srgbClr val="DADADA"/>
              </a:buClr>
              <a:buSzTx/>
              <a:buFontTx/>
              <a:buChar char="•"/>
              <a:tabLst/>
              <a:defRPr/>
            </a:pPr>
            <a:r>
              <a:rPr kumimoji="0" lang="es-ES_tradnl" altLang="es-PE" sz="20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Guardan información histórica. Solo se publica la información consistente.</a:t>
            </a:r>
          </a:p>
          <a:p>
            <a:pPr marL="342900" marR="0" lvl="0" indent="-342900" algn="l" defTabSz="457200" rtl="0" eaLnBrk="1" fontAlgn="auto" latinLnBrk="0" hangingPunct="1">
              <a:lnSpc>
                <a:spcPct val="90000"/>
              </a:lnSpc>
              <a:spcBef>
                <a:spcPct val="30000"/>
              </a:spcBef>
              <a:spcAft>
                <a:spcPct val="30000"/>
              </a:spcAft>
              <a:buClr>
                <a:srgbClr val="DADADA"/>
              </a:buClr>
              <a:buSzTx/>
              <a:buFontTx/>
              <a:buChar char="•"/>
              <a:tabLst/>
              <a:defRPr/>
            </a:pPr>
            <a:r>
              <a:rPr kumimoji="0" lang="es-ES" altLang="es-PE" sz="20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Los datos son almacenados en pocas tablas, vinculadas en un esquema más simple  (</a:t>
            </a:r>
            <a:r>
              <a:rPr kumimoji="0" lang="es-ES" altLang="es-PE" sz="2000" b="0" i="1"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mn-cs"/>
              </a:rPr>
              <a:t>Star</a:t>
            </a:r>
            <a:r>
              <a:rPr kumimoji="0" lang="es-ES" altLang="es-PE" sz="20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 o </a:t>
            </a:r>
            <a:r>
              <a:rPr kumimoji="0" lang="es-ES" altLang="es-PE" sz="2000" b="0" i="1"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mn-cs"/>
              </a:rPr>
              <a:t>Snowflake</a:t>
            </a:r>
            <a:r>
              <a:rPr kumimoji="0" lang="es-ES" altLang="es-PE" sz="20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a:t>
            </a:r>
            <a:endParaRPr kumimoji="0" lang="es-ES_tradnl" altLang="es-PE" sz="20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endParaRPr>
          </a:p>
        </p:txBody>
      </p:sp>
      <p:sp>
        <p:nvSpPr>
          <p:cNvPr id="9" name="Rectángulo 8">
            <a:extLst>
              <a:ext uri="{FF2B5EF4-FFF2-40B4-BE49-F238E27FC236}">
                <a16:creationId xmlns:a16="http://schemas.microsoft.com/office/drawing/2014/main" id="{E0F0F49B-556E-4C9A-9AFB-E4992ADE0482}"/>
              </a:ext>
            </a:extLst>
          </p:cNvPr>
          <p:cNvSpPr/>
          <p:nvPr/>
        </p:nvSpPr>
        <p:spPr>
          <a:xfrm>
            <a:off x="353734" y="317212"/>
            <a:ext cx="8422498" cy="584775"/>
          </a:xfrm>
          <a:prstGeom prst="rect">
            <a:avLst/>
          </a:prstGeom>
        </p:spPr>
        <p:txBody>
          <a:bodyPr wrap="none">
            <a:sp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s-MX" sz="3200" b="1" i="0" u="none" strike="noStrike" kern="1200" cap="none" spc="0" normalizeH="0" baseline="0" noProof="0" dirty="0">
                <a:ln>
                  <a:noFill/>
                </a:ln>
                <a:solidFill>
                  <a:srgbClr val="FFFF00"/>
                </a:solidFill>
                <a:effectLst/>
                <a:uLnTx/>
                <a:uFillTx/>
                <a:latin typeface="Calisto MT" panose="02040603050505030304"/>
                <a:ea typeface="+mn-ea"/>
                <a:cs typeface="+mn-cs"/>
              </a:rPr>
              <a:t>Comparación con bases de datos tradicionales</a:t>
            </a:r>
          </a:p>
        </p:txBody>
      </p:sp>
      <p:pic>
        <p:nvPicPr>
          <p:cNvPr id="7170" name="Picture 2" descr="Imagen relacionada">
            <a:extLst>
              <a:ext uri="{FF2B5EF4-FFF2-40B4-BE49-F238E27FC236}">
                <a16:creationId xmlns:a16="http://schemas.microsoft.com/office/drawing/2014/main" id="{33EC980A-D147-41E6-87D4-C7FDCA2B1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559875" y="935373"/>
            <a:ext cx="2523970" cy="5922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812068"/>
      </p:ext>
    </p:extLst>
  </p:cSld>
  <p:clrMapOvr>
    <a:masterClrMapping/>
  </p:clrMapOvr>
  <p:transition spd="slow">
    <p:push dir="u"/>
  </p:transition>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Ion">
  <a:themeElements>
    <a:clrScheme name="Violeta">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Pizarra">
  <a:themeElements>
    <a:clrScheme name="Pizarra">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Pizarra">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izarra">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156</TotalTime>
  <Words>980</Words>
  <Application>Microsoft Office PowerPoint</Application>
  <PresentationFormat>Panorámica</PresentationFormat>
  <Paragraphs>66</Paragraphs>
  <Slides>15</Slides>
  <Notes>1</Notes>
  <HiddenSlides>0</HiddenSlides>
  <MMClips>0</MMClips>
  <ScaleCrop>false</ScaleCrop>
  <HeadingPairs>
    <vt:vector size="6" baseType="variant">
      <vt:variant>
        <vt:lpstr>Fuentes usadas</vt:lpstr>
      </vt:variant>
      <vt:variant>
        <vt:i4>11</vt:i4>
      </vt:variant>
      <vt:variant>
        <vt:lpstr>Tema</vt:lpstr>
      </vt:variant>
      <vt:variant>
        <vt:i4>3</vt:i4>
      </vt:variant>
      <vt:variant>
        <vt:lpstr>Títulos de diapositiva</vt:lpstr>
      </vt:variant>
      <vt:variant>
        <vt:i4>15</vt:i4>
      </vt:variant>
    </vt:vector>
  </HeadingPairs>
  <TitlesOfParts>
    <vt:vector size="29" baseType="lpstr">
      <vt:lpstr>Aptos</vt:lpstr>
      <vt:lpstr>Aptos Display</vt:lpstr>
      <vt:lpstr>Arial</vt:lpstr>
      <vt:lpstr>Calisto MT</vt:lpstr>
      <vt:lpstr>Cambria</vt:lpstr>
      <vt:lpstr>Century Gothic</vt:lpstr>
      <vt:lpstr>Söhne</vt:lpstr>
      <vt:lpstr>Times New Roman</vt:lpstr>
      <vt:lpstr>Wingdings</vt:lpstr>
      <vt:lpstr>Wingdings 2</vt:lpstr>
      <vt:lpstr>Wingdings 3</vt:lpstr>
      <vt:lpstr>Tema de Office</vt:lpstr>
      <vt:lpstr>Ion</vt:lpstr>
      <vt:lpstr>Pizarra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Jaime Octavio Bolivar Arambulo</dc:creator>
  <cp:lastModifiedBy>Jaime Octavio Bolivar Arambulo</cp:lastModifiedBy>
  <cp:revision>4</cp:revision>
  <dcterms:created xsi:type="dcterms:W3CDTF">2024-05-20T20:17:36Z</dcterms:created>
  <dcterms:modified xsi:type="dcterms:W3CDTF">2024-05-20T22:53:49Z</dcterms:modified>
</cp:coreProperties>
</file>